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6" r:id="rId1"/>
  </p:sldMasterIdLst>
  <p:notesMasterIdLst>
    <p:notesMasterId r:id="rId17"/>
  </p:notesMasterIdLst>
  <p:sldIdLst>
    <p:sldId id="256" r:id="rId2"/>
    <p:sldId id="258" r:id="rId3"/>
    <p:sldId id="257" r:id="rId4"/>
    <p:sldId id="259" r:id="rId5"/>
    <p:sldId id="262" r:id="rId6"/>
    <p:sldId id="260" r:id="rId7"/>
    <p:sldId id="261" r:id="rId8"/>
    <p:sldId id="263" r:id="rId9"/>
    <p:sldId id="264" r:id="rId10"/>
    <p:sldId id="265" r:id="rId11"/>
    <p:sldId id="266" r:id="rId12"/>
    <p:sldId id="267" r:id="rId13"/>
    <p:sldId id="270" r:id="rId14"/>
    <p:sldId id="268" r:id="rId15"/>
    <p:sldId id="269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C7915C9-39BD-49D0-8116-481D04D9FD60}" v="575" dt="2023-09-14T15:50:42.25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3" autoAdjust="0"/>
    <p:restoredTop sz="94660"/>
  </p:normalViewPr>
  <p:slideViewPr>
    <p:cSldViewPr snapToGrid="0">
      <p:cViewPr varScale="1">
        <p:scale>
          <a:sx n="87" d="100"/>
          <a:sy n="87" d="100"/>
        </p:scale>
        <p:origin x="439" y="4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hmed Uzejnovic" userId="2254ac6f0b646922" providerId="LiveId" clId="{5C7915C9-39BD-49D0-8116-481D04D9FD60}"/>
    <pc:docChg chg="undo custSel addSld delSld modSld">
      <pc:chgData name="Ahmed Uzejnovic" userId="2254ac6f0b646922" providerId="LiveId" clId="{5C7915C9-39BD-49D0-8116-481D04D9FD60}" dt="2023-09-16T09:10:10.848" v="4158" actId="47"/>
      <pc:docMkLst>
        <pc:docMk/>
      </pc:docMkLst>
      <pc:sldChg chg="addSp delSp modSp mod">
        <pc:chgData name="Ahmed Uzejnovic" userId="2254ac6f0b646922" providerId="LiveId" clId="{5C7915C9-39BD-49D0-8116-481D04D9FD60}" dt="2023-09-13T10:58:47.926" v="29" actId="478"/>
        <pc:sldMkLst>
          <pc:docMk/>
          <pc:sldMk cId="474554597" sldId="257"/>
        </pc:sldMkLst>
        <pc:spChg chg="mod">
          <ac:chgData name="Ahmed Uzejnovic" userId="2254ac6f0b646922" providerId="LiveId" clId="{5C7915C9-39BD-49D0-8116-481D04D9FD60}" dt="2023-09-13T10:58:05.182" v="23" actId="208"/>
          <ac:spMkLst>
            <pc:docMk/>
            <pc:sldMk cId="474554597" sldId="257"/>
            <ac:spMk id="15" creationId="{7DBEFE7B-ADE8-491C-1A03-3FC7AD0822D8}"/>
          </ac:spMkLst>
        </pc:spChg>
        <pc:spChg chg="mod">
          <ac:chgData name="Ahmed Uzejnovic" userId="2254ac6f0b646922" providerId="LiveId" clId="{5C7915C9-39BD-49D0-8116-481D04D9FD60}" dt="2023-09-13T10:58:05.182" v="23" actId="208"/>
          <ac:spMkLst>
            <pc:docMk/>
            <pc:sldMk cId="474554597" sldId="257"/>
            <ac:spMk id="21" creationId="{06688F32-BC6E-CE84-CFFF-09589837C7BF}"/>
          </ac:spMkLst>
        </pc:spChg>
        <pc:spChg chg="add del">
          <ac:chgData name="Ahmed Uzejnovic" userId="2254ac6f0b646922" providerId="LiveId" clId="{5C7915C9-39BD-49D0-8116-481D04D9FD60}" dt="2023-09-13T10:57:59.311" v="22" actId="478"/>
          <ac:spMkLst>
            <pc:docMk/>
            <pc:sldMk cId="474554597" sldId="257"/>
            <ac:spMk id="39" creationId="{6BC6B848-3575-5670-84A8-36C5B7B397CF}"/>
          </ac:spMkLst>
        </pc:spChg>
        <pc:picChg chg="add del mod">
          <ac:chgData name="Ahmed Uzejnovic" userId="2254ac6f0b646922" providerId="LiveId" clId="{5C7915C9-39BD-49D0-8116-481D04D9FD60}" dt="2023-09-13T10:58:47.926" v="29" actId="478"/>
          <ac:picMkLst>
            <pc:docMk/>
            <pc:sldMk cId="474554597" sldId="257"/>
            <ac:picMk id="42" creationId="{D7F0BFA8-365E-AF75-E7AB-F28B0684AA80}"/>
          </ac:picMkLst>
        </pc:picChg>
      </pc:sldChg>
      <pc:sldChg chg="addSp delSp modSp mod">
        <pc:chgData name="Ahmed Uzejnovic" userId="2254ac6f0b646922" providerId="LiveId" clId="{5C7915C9-39BD-49D0-8116-481D04D9FD60}" dt="2023-09-14T09:42:37.411" v="3601" actId="20577"/>
        <pc:sldMkLst>
          <pc:docMk/>
          <pc:sldMk cId="3016122761" sldId="258"/>
        </pc:sldMkLst>
        <pc:spChg chg="del mod">
          <ac:chgData name="Ahmed Uzejnovic" userId="2254ac6f0b646922" providerId="LiveId" clId="{5C7915C9-39BD-49D0-8116-481D04D9FD60}" dt="2023-09-13T13:40:51.589" v="3233" actId="478"/>
          <ac:spMkLst>
            <pc:docMk/>
            <pc:sldMk cId="3016122761" sldId="258"/>
            <ac:spMk id="2" creationId="{AECACFB2-922B-12D3-F159-323EB2DC048A}"/>
          </ac:spMkLst>
        </pc:spChg>
        <pc:spChg chg="add del mod">
          <ac:chgData name="Ahmed Uzejnovic" userId="2254ac6f0b646922" providerId="LiveId" clId="{5C7915C9-39BD-49D0-8116-481D04D9FD60}" dt="2023-09-13T13:30:00.699" v="2746"/>
          <ac:spMkLst>
            <pc:docMk/>
            <pc:sldMk cId="3016122761" sldId="258"/>
            <ac:spMk id="4" creationId="{67B58F77-31AC-C157-E89F-1B1CA28D02DE}"/>
          </ac:spMkLst>
        </pc:spChg>
        <pc:spChg chg="add mod">
          <ac:chgData name="Ahmed Uzejnovic" userId="2254ac6f0b646922" providerId="LiveId" clId="{5C7915C9-39BD-49D0-8116-481D04D9FD60}" dt="2023-09-13T14:13:11.897" v="3496" actId="1076"/>
          <ac:spMkLst>
            <pc:docMk/>
            <pc:sldMk cId="3016122761" sldId="258"/>
            <ac:spMk id="5" creationId="{52F9163C-9CFE-13BE-1987-4FBD558C1D5F}"/>
          </ac:spMkLst>
        </pc:spChg>
        <pc:spChg chg="add mod">
          <ac:chgData name="Ahmed Uzejnovic" userId="2254ac6f0b646922" providerId="LiveId" clId="{5C7915C9-39BD-49D0-8116-481D04D9FD60}" dt="2023-09-14T09:42:37.411" v="3601" actId="20577"/>
          <ac:spMkLst>
            <pc:docMk/>
            <pc:sldMk cId="3016122761" sldId="258"/>
            <ac:spMk id="6" creationId="{412B3161-65CF-E532-F0BB-42250D14F4BA}"/>
          </ac:spMkLst>
        </pc:spChg>
        <pc:spChg chg="add del mod ord">
          <ac:chgData name="Ahmed Uzejnovic" userId="2254ac6f0b646922" providerId="LiveId" clId="{5C7915C9-39BD-49D0-8116-481D04D9FD60}" dt="2023-09-13T14:12:35.374" v="3488" actId="478"/>
          <ac:spMkLst>
            <pc:docMk/>
            <pc:sldMk cId="3016122761" sldId="258"/>
            <ac:spMk id="17" creationId="{B660156E-EC27-8ED5-0E7C-3E49063CBB2A}"/>
          </ac:spMkLst>
        </pc:spChg>
        <pc:picChg chg="add del mod modCrop">
          <ac:chgData name="Ahmed Uzejnovic" userId="2254ac6f0b646922" providerId="LiveId" clId="{5C7915C9-39BD-49D0-8116-481D04D9FD60}" dt="2023-09-13T13:52:55.549" v="3333" actId="478"/>
          <ac:picMkLst>
            <pc:docMk/>
            <pc:sldMk cId="3016122761" sldId="258"/>
            <ac:picMk id="8" creationId="{36B99435-5510-FD04-B7F4-8F1921023B1B}"/>
          </ac:picMkLst>
        </pc:picChg>
        <pc:picChg chg="add del mod">
          <ac:chgData name="Ahmed Uzejnovic" userId="2254ac6f0b646922" providerId="LiveId" clId="{5C7915C9-39BD-49D0-8116-481D04D9FD60}" dt="2023-09-13T14:10:20.766" v="3448" actId="478"/>
          <ac:picMkLst>
            <pc:docMk/>
            <pc:sldMk cId="3016122761" sldId="258"/>
            <ac:picMk id="10" creationId="{C7C69111-7118-E4DA-E9E0-A8D3D5E40655}"/>
          </ac:picMkLst>
        </pc:picChg>
        <pc:picChg chg="add mod">
          <ac:chgData name="Ahmed Uzejnovic" userId="2254ac6f0b646922" providerId="LiveId" clId="{5C7915C9-39BD-49D0-8116-481D04D9FD60}" dt="2023-09-13T14:12:52.629" v="3494" actId="1076"/>
          <ac:picMkLst>
            <pc:docMk/>
            <pc:sldMk cId="3016122761" sldId="258"/>
            <ac:picMk id="12" creationId="{F41790DF-DC52-D964-DBB0-3408E8224571}"/>
          </ac:picMkLst>
        </pc:picChg>
        <pc:picChg chg="add del mod">
          <ac:chgData name="Ahmed Uzejnovic" userId="2254ac6f0b646922" providerId="LiveId" clId="{5C7915C9-39BD-49D0-8116-481D04D9FD60}" dt="2023-09-13T14:06:53.262" v="3402" actId="478"/>
          <ac:picMkLst>
            <pc:docMk/>
            <pc:sldMk cId="3016122761" sldId="258"/>
            <ac:picMk id="14" creationId="{34B37ABB-6078-83A6-880D-9509A6198AB6}"/>
          </ac:picMkLst>
        </pc:picChg>
        <pc:picChg chg="add del mod">
          <ac:chgData name="Ahmed Uzejnovic" userId="2254ac6f0b646922" providerId="LiveId" clId="{5C7915C9-39BD-49D0-8116-481D04D9FD60}" dt="2023-09-13T14:11:48.222" v="3479" actId="478"/>
          <ac:picMkLst>
            <pc:docMk/>
            <pc:sldMk cId="3016122761" sldId="258"/>
            <ac:picMk id="16" creationId="{B29B6882-DEFD-DF3B-3907-C3D6164FDEED}"/>
          </ac:picMkLst>
        </pc:picChg>
        <pc:picChg chg="add del mod">
          <ac:chgData name="Ahmed Uzejnovic" userId="2254ac6f0b646922" providerId="LiveId" clId="{5C7915C9-39BD-49D0-8116-481D04D9FD60}" dt="2023-09-13T14:10:26.085" v="3449" actId="478"/>
          <ac:picMkLst>
            <pc:docMk/>
            <pc:sldMk cId="3016122761" sldId="258"/>
            <ac:picMk id="19" creationId="{53CB2377-0374-9AE1-F7D8-BE221431D00B}"/>
          </ac:picMkLst>
        </pc:picChg>
        <pc:picChg chg="add del mod">
          <ac:chgData name="Ahmed Uzejnovic" userId="2254ac6f0b646922" providerId="LiveId" clId="{5C7915C9-39BD-49D0-8116-481D04D9FD60}" dt="2023-09-13T14:10:30.789" v="3451" actId="478"/>
          <ac:picMkLst>
            <pc:docMk/>
            <pc:sldMk cId="3016122761" sldId="258"/>
            <ac:picMk id="21" creationId="{8E2F3D91-4E6B-0734-CDBD-ABCEBBAFFF81}"/>
          </ac:picMkLst>
        </pc:picChg>
        <pc:picChg chg="add mod">
          <ac:chgData name="Ahmed Uzejnovic" userId="2254ac6f0b646922" providerId="LiveId" clId="{5C7915C9-39BD-49D0-8116-481D04D9FD60}" dt="2023-09-13T14:13:02.112" v="3495" actId="1076"/>
          <ac:picMkLst>
            <pc:docMk/>
            <pc:sldMk cId="3016122761" sldId="258"/>
            <ac:picMk id="23" creationId="{5645DA91-4498-C2D1-717F-F3A58A50A0D3}"/>
          </ac:picMkLst>
        </pc:picChg>
      </pc:sldChg>
      <pc:sldChg chg="modSp mod">
        <pc:chgData name="Ahmed Uzejnovic" userId="2254ac6f0b646922" providerId="LiveId" clId="{5C7915C9-39BD-49D0-8116-481D04D9FD60}" dt="2023-09-14T15:51:25.572" v="4156" actId="20577"/>
        <pc:sldMkLst>
          <pc:docMk/>
          <pc:sldMk cId="355184638" sldId="259"/>
        </pc:sldMkLst>
        <pc:spChg chg="mod">
          <ac:chgData name="Ahmed Uzejnovic" userId="2254ac6f0b646922" providerId="LiveId" clId="{5C7915C9-39BD-49D0-8116-481D04D9FD60}" dt="2023-09-14T15:51:25.572" v="4156" actId="20577"/>
          <ac:spMkLst>
            <pc:docMk/>
            <pc:sldMk cId="355184638" sldId="259"/>
            <ac:spMk id="98" creationId="{5E9EE256-1A4B-E33B-3F35-9579D88AA948}"/>
          </ac:spMkLst>
        </pc:spChg>
      </pc:sldChg>
      <pc:sldChg chg="delSp modSp mod">
        <pc:chgData name="Ahmed Uzejnovic" userId="2254ac6f0b646922" providerId="LiveId" clId="{5C7915C9-39BD-49D0-8116-481D04D9FD60}" dt="2023-09-13T11:08:22.187" v="147" actId="14100"/>
        <pc:sldMkLst>
          <pc:docMk/>
          <pc:sldMk cId="1358837243" sldId="260"/>
        </pc:sldMkLst>
        <pc:spChg chg="del mod">
          <ac:chgData name="Ahmed Uzejnovic" userId="2254ac6f0b646922" providerId="LiveId" clId="{5C7915C9-39BD-49D0-8116-481D04D9FD60}" dt="2023-09-13T10:53:44.224" v="14" actId="478"/>
          <ac:spMkLst>
            <pc:docMk/>
            <pc:sldMk cId="1358837243" sldId="260"/>
            <ac:spMk id="2" creationId="{B9F811A9-C3B2-7108-EAF8-A63DB2B9CBFD}"/>
          </ac:spMkLst>
        </pc:spChg>
        <pc:spChg chg="mod">
          <ac:chgData name="Ahmed Uzejnovic" userId="2254ac6f0b646922" providerId="LiveId" clId="{5C7915C9-39BD-49D0-8116-481D04D9FD60}" dt="2023-09-13T11:08:10.983" v="144" actId="14100"/>
          <ac:spMkLst>
            <pc:docMk/>
            <pc:sldMk cId="1358837243" sldId="260"/>
            <ac:spMk id="8" creationId="{3678D7EC-9DCF-9865-FBA2-904379B701B8}"/>
          </ac:spMkLst>
        </pc:spChg>
        <pc:spChg chg="mod">
          <ac:chgData name="Ahmed Uzejnovic" userId="2254ac6f0b646922" providerId="LiveId" clId="{5C7915C9-39BD-49D0-8116-481D04D9FD60}" dt="2023-09-13T10:53:58.583" v="16" actId="1076"/>
          <ac:spMkLst>
            <pc:docMk/>
            <pc:sldMk cId="1358837243" sldId="260"/>
            <ac:spMk id="11" creationId="{761C8B20-15A5-D510-31B4-6BB44594CFD0}"/>
          </ac:spMkLst>
        </pc:spChg>
        <pc:spChg chg="mod">
          <ac:chgData name="Ahmed Uzejnovic" userId="2254ac6f0b646922" providerId="LiveId" clId="{5C7915C9-39BD-49D0-8116-481D04D9FD60}" dt="2023-09-13T10:53:58.583" v="16" actId="1076"/>
          <ac:spMkLst>
            <pc:docMk/>
            <pc:sldMk cId="1358837243" sldId="260"/>
            <ac:spMk id="12" creationId="{BD298D71-3809-C906-123E-63D609C248A3}"/>
          </ac:spMkLst>
        </pc:spChg>
        <pc:spChg chg="mod">
          <ac:chgData name="Ahmed Uzejnovic" userId="2254ac6f0b646922" providerId="LiveId" clId="{5C7915C9-39BD-49D0-8116-481D04D9FD60}" dt="2023-09-13T11:08:14.964" v="145" actId="14100"/>
          <ac:spMkLst>
            <pc:docMk/>
            <pc:sldMk cId="1358837243" sldId="260"/>
            <ac:spMk id="13" creationId="{05B95065-A05F-9173-2EC7-B0F4F93525D2}"/>
          </ac:spMkLst>
        </pc:spChg>
        <pc:spChg chg="mod">
          <ac:chgData name="Ahmed Uzejnovic" userId="2254ac6f0b646922" providerId="LiveId" clId="{5C7915C9-39BD-49D0-8116-481D04D9FD60}" dt="2023-09-13T10:53:58.583" v="16" actId="1076"/>
          <ac:spMkLst>
            <pc:docMk/>
            <pc:sldMk cId="1358837243" sldId="260"/>
            <ac:spMk id="14" creationId="{72863CDE-BB63-B6DA-0322-3FC9958E5755}"/>
          </ac:spMkLst>
        </pc:spChg>
        <pc:spChg chg="mod">
          <ac:chgData name="Ahmed Uzejnovic" userId="2254ac6f0b646922" providerId="LiveId" clId="{5C7915C9-39BD-49D0-8116-481D04D9FD60}" dt="2023-09-13T11:08:19.474" v="146" actId="14100"/>
          <ac:spMkLst>
            <pc:docMk/>
            <pc:sldMk cId="1358837243" sldId="260"/>
            <ac:spMk id="18" creationId="{93AAA921-D2DA-A162-CEEE-1258FF749AA6}"/>
          </ac:spMkLst>
        </pc:spChg>
        <pc:spChg chg="mod">
          <ac:chgData name="Ahmed Uzejnovic" userId="2254ac6f0b646922" providerId="LiveId" clId="{5C7915C9-39BD-49D0-8116-481D04D9FD60}" dt="2023-09-13T11:08:22.187" v="147" actId="14100"/>
          <ac:spMkLst>
            <pc:docMk/>
            <pc:sldMk cId="1358837243" sldId="260"/>
            <ac:spMk id="19" creationId="{49EA5C8C-DD87-75B9-2599-C53DF8B07D02}"/>
          </ac:spMkLst>
        </pc:spChg>
        <pc:spChg chg="mod">
          <ac:chgData name="Ahmed Uzejnovic" userId="2254ac6f0b646922" providerId="LiveId" clId="{5C7915C9-39BD-49D0-8116-481D04D9FD60}" dt="2023-09-13T10:53:58.583" v="16" actId="1076"/>
          <ac:spMkLst>
            <pc:docMk/>
            <pc:sldMk cId="1358837243" sldId="260"/>
            <ac:spMk id="20" creationId="{AA0A6196-19CD-43DE-64C8-2B760589F773}"/>
          </ac:spMkLst>
        </pc:spChg>
        <pc:spChg chg="mod">
          <ac:chgData name="Ahmed Uzejnovic" userId="2254ac6f0b646922" providerId="LiveId" clId="{5C7915C9-39BD-49D0-8116-481D04D9FD60}" dt="2023-09-13T10:53:58.583" v="16" actId="1076"/>
          <ac:spMkLst>
            <pc:docMk/>
            <pc:sldMk cId="1358837243" sldId="260"/>
            <ac:spMk id="21" creationId="{4820A482-BCF8-AB40-C822-0988B1DF13DB}"/>
          </ac:spMkLst>
        </pc:spChg>
        <pc:spChg chg="mod">
          <ac:chgData name="Ahmed Uzejnovic" userId="2254ac6f0b646922" providerId="LiveId" clId="{5C7915C9-39BD-49D0-8116-481D04D9FD60}" dt="2023-09-13T10:53:58.583" v="16" actId="1076"/>
          <ac:spMkLst>
            <pc:docMk/>
            <pc:sldMk cId="1358837243" sldId="260"/>
            <ac:spMk id="22" creationId="{3421A1CD-C14E-514D-B531-D13282088A06}"/>
          </ac:spMkLst>
        </pc:spChg>
        <pc:spChg chg="mod">
          <ac:chgData name="Ahmed Uzejnovic" userId="2254ac6f0b646922" providerId="LiveId" clId="{5C7915C9-39BD-49D0-8116-481D04D9FD60}" dt="2023-09-13T10:53:58.583" v="16" actId="1076"/>
          <ac:spMkLst>
            <pc:docMk/>
            <pc:sldMk cId="1358837243" sldId="260"/>
            <ac:spMk id="23" creationId="{B2CCDCC1-FBA2-9672-7E36-CCB347001B18}"/>
          </ac:spMkLst>
        </pc:spChg>
        <pc:picChg chg="mod">
          <ac:chgData name="Ahmed Uzejnovic" userId="2254ac6f0b646922" providerId="LiveId" clId="{5C7915C9-39BD-49D0-8116-481D04D9FD60}" dt="2023-09-13T11:06:57.765" v="138" actId="1076"/>
          <ac:picMkLst>
            <pc:docMk/>
            <pc:sldMk cId="1358837243" sldId="260"/>
            <ac:picMk id="7" creationId="{B3AA2D5A-73FC-E5AE-A15C-0EC5DB5B15CD}"/>
          </ac:picMkLst>
        </pc:picChg>
        <pc:picChg chg="mod">
          <ac:chgData name="Ahmed Uzejnovic" userId="2254ac6f0b646922" providerId="LiveId" clId="{5C7915C9-39BD-49D0-8116-481D04D9FD60}" dt="2023-09-13T10:53:58.583" v="16" actId="1076"/>
          <ac:picMkLst>
            <pc:docMk/>
            <pc:sldMk cId="1358837243" sldId="260"/>
            <ac:picMk id="10" creationId="{05276B1C-D2BC-6A8D-B523-D9CF56AC3E6B}"/>
          </ac:picMkLst>
        </pc:picChg>
        <pc:picChg chg="mod">
          <ac:chgData name="Ahmed Uzejnovic" userId="2254ac6f0b646922" providerId="LiveId" clId="{5C7915C9-39BD-49D0-8116-481D04D9FD60}" dt="2023-09-13T10:53:58.583" v="16" actId="1076"/>
          <ac:picMkLst>
            <pc:docMk/>
            <pc:sldMk cId="1358837243" sldId="260"/>
            <ac:picMk id="17" creationId="{E0B243EA-29B2-D3D8-3A96-410104EA6443}"/>
          </ac:picMkLst>
        </pc:picChg>
      </pc:sldChg>
      <pc:sldChg chg="addSp modSp new mod">
        <pc:chgData name="Ahmed Uzejnovic" userId="2254ac6f0b646922" providerId="LiveId" clId="{5C7915C9-39BD-49D0-8116-481D04D9FD60}" dt="2023-09-13T13:03:07.833" v="2042" actId="14100"/>
        <pc:sldMkLst>
          <pc:docMk/>
          <pc:sldMk cId="1484641" sldId="261"/>
        </pc:sldMkLst>
        <pc:spChg chg="mod">
          <ac:chgData name="Ahmed Uzejnovic" userId="2254ac6f0b646922" providerId="LiveId" clId="{5C7915C9-39BD-49D0-8116-481D04D9FD60}" dt="2023-09-13T13:03:07.833" v="2042" actId="14100"/>
          <ac:spMkLst>
            <pc:docMk/>
            <pc:sldMk cId="1484641" sldId="261"/>
            <ac:spMk id="2" creationId="{817A6DD1-FB70-1E09-99E4-F646AEB9AB39}"/>
          </ac:spMkLst>
        </pc:spChg>
        <pc:picChg chg="add mod">
          <ac:chgData name="Ahmed Uzejnovic" userId="2254ac6f0b646922" providerId="LiveId" clId="{5C7915C9-39BD-49D0-8116-481D04D9FD60}" dt="2023-09-13T10:52:42.655" v="5"/>
          <ac:picMkLst>
            <pc:docMk/>
            <pc:sldMk cId="1484641" sldId="261"/>
            <ac:picMk id="3" creationId="{4362B2FF-AB41-B9C3-C1F2-702CEC9EA64B}"/>
          </ac:picMkLst>
        </pc:picChg>
      </pc:sldChg>
      <pc:sldChg chg="addSp modSp new mod">
        <pc:chgData name="Ahmed Uzejnovic" userId="2254ac6f0b646922" providerId="LiveId" clId="{5C7915C9-39BD-49D0-8116-481D04D9FD60}" dt="2023-09-13T10:53:32.281" v="13"/>
        <pc:sldMkLst>
          <pc:docMk/>
          <pc:sldMk cId="229946247" sldId="262"/>
        </pc:sldMkLst>
        <pc:spChg chg="mod">
          <ac:chgData name="Ahmed Uzejnovic" userId="2254ac6f0b646922" providerId="LiveId" clId="{5C7915C9-39BD-49D0-8116-481D04D9FD60}" dt="2023-09-13T10:53:22.384" v="12" actId="1076"/>
          <ac:spMkLst>
            <pc:docMk/>
            <pc:sldMk cId="229946247" sldId="262"/>
            <ac:spMk id="2" creationId="{BD0D6F4B-ED3F-612F-5DBE-68DEC1E8B969}"/>
          </ac:spMkLst>
        </pc:spChg>
        <pc:picChg chg="add mod">
          <ac:chgData name="Ahmed Uzejnovic" userId="2254ac6f0b646922" providerId="LiveId" clId="{5C7915C9-39BD-49D0-8116-481D04D9FD60}" dt="2023-09-13T10:53:32.281" v="13"/>
          <ac:picMkLst>
            <pc:docMk/>
            <pc:sldMk cId="229946247" sldId="262"/>
            <ac:picMk id="3" creationId="{AD2E0166-2604-9091-F15B-56E7DE093BCF}"/>
          </ac:picMkLst>
        </pc:picChg>
      </pc:sldChg>
      <pc:sldChg chg="addSp delSp modSp new mod">
        <pc:chgData name="Ahmed Uzejnovic" userId="2254ac6f0b646922" providerId="LiveId" clId="{5C7915C9-39BD-49D0-8116-481D04D9FD60}" dt="2023-09-13T11:53:50.594" v="1452" actId="14100"/>
        <pc:sldMkLst>
          <pc:docMk/>
          <pc:sldMk cId="3592594838" sldId="263"/>
        </pc:sldMkLst>
        <pc:spChg chg="del">
          <ac:chgData name="Ahmed Uzejnovic" userId="2254ac6f0b646922" providerId="LiveId" clId="{5C7915C9-39BD-49D0-8116-481D04D9FD60}" dt="2023-09-13T11:00:12.394" v="33" actId="478"/>
          <ac:spMkLst>
            <pc:docMk/>
            <pc:sldMk cId="3592594838" sldId="263"/>
            <ac:spMk id="2" creationId="{25875A1E-8B15-BABC-456B-09E6A93E09C4}"/>
          </ac:spMkLst>
        </pc:spChg>
        <pc:spChg chg="add mod">
          <ac:chgData name="Ahmed Uzejnovic" userId="2254ac6f0b646922" providerId="LiveId" clId="{5C7915C9-39BD-49D0-8116-481D04D9FD60}" dt="2023-09-13T11:53:30.288" v="1449" actId="14100"/>
          <ac:spMkLst>
            <pc:docMk/>
            <pc:sldMk cId="3592594838" sldId="263"/>
            <ac:spMk id="4" creationId="{C156F17A-15E9-E2FE-827A-88F1C205F330}"/>
          </ac:spMkLst>
        </pc:spChg>
        <pc:spChg chg="add del mod">
          <ac:chgData name="Ahmed Uzejnovic" userId="2254ac6f0b646922" providerId="LiveId" clId="{5C7915C9-39BD-49D0-8116-481D04D9FD60}" dt="2023-09-13T11:05:56.732" v="124" actId="478"/>
          <ac:spMkLst>
            <pc:docMk/>
            <pc:sldMk cId="3592594838" sldId="263"/>
            <ac:spMk id="6" creationId="{A2633217-369A-10D5-FAEF-E24C1F6B4F24}"/>
          </ac:spMkLst>
        </pc:spChg>
        <pc:spChg chg="add del mod">
          <ac:chgData name="Ahmed Uzejnovic" userId="2254ac6f0b646922" providerId="LiveId" clId="{5C7915C9-39BD-49D0-8116-481D04D9FD60}" dt="2023-09-13T11:05:54.640" v="123" actId="478"/>
          <ac:spMkLst>
            <pc:docMk/>
            <pc:sldMk cId="3592594838" sldId="263"/>
            <ac:spMk id="8" creationId="{28DB678F-D4C4-69C8-00CF-EB21EE055399}"/>
          </ac:spMkLst>
        </pc:spChg>
        <pc:spChg chg="add del mod">
          <ac:chgData name="Ahmed Uzejnovic" userId="2254ac6f0b646922" providerId="LiveId" clId="{5C7915C9-39BD-49D0-8116-481D04D9FD60}" dt="2023-09-13T11:05:57.420" v="125" actId="478"/>
          <ac:spMkLst>
            <pc:docMk/>
            <pc:sldMk cId="3592594838" sldId="263"/>
            <ac:spMk id="9" creationId="{2FDF657B-06AD-032B-800B-5ED18CB1B429}"/>
          </ac:spMkLst>
        </pc:spChg>
        <pc:spChg chg="add del mod">
          <ac:chgData name="Ahmed Uzejnovic" userId="2254ac6f0b646922" providerId="LiveId" clId="{5C7915C9-39BD-49D0-8116-481D04D9FD60}" dt="2023-09-13T11:05:54.640" v="123" actId="478"/>
          <ac:spMkLst>
            <pc:docMk/>
            <pc:sldMk cId="3592594838" sldId="263"/>
            <ac:spMk id="10" creationId="{FA0DCA9B-5819-DB29-83D0-C8F66F5AC451}"/>
          </ac:spMkLst>
        </pc:spChg>
        <pc:spChg chg="add del mod">
          <ac:chgData name="Ahmed Uzejnovic" userId="2254ac6f0b646922" providerId="LiveId" clId="{5C7915C9-39BD-49D0-8116-481D04D9FD60}" dt="2023-09-13T11:04:11.062" v="97" actId="478"/>
          <ac:spMkLst>
            <pc:docMk/>
            <pc:sldMk cId="3592594838" sldId="263"/>
            <ac:spMk id="12" creationId="{8B82DE46-95BF-1808-BC4B-0B92F2D91635}"/>
          </ac:spMkLst>
        </pc:spChg>
        <pc:spChg chg="add del mod">
          <ac:chgData name="Ahmed Uzejnovic" userId="2254ac6f0b646922" providerId="LiveId" clId="{5C7915C9-39BD-49D0-8116-481D04D9FD60}" dt="2023-09-13T11:33:33.221" v="789" actId="478"/>
          <ac:spMkLst>
            <pc:docMk/>
            <pc:sldMk cId="3592594838" sldId="263"/>
            <ac:spMk id="13" creationId="{6DD26BCD-6DB8-8670-CAD7-7457365D0075}"/>
          </ac:spMkLst>
        </pc:spChg>
        <pc:spChg chg="add del mod">
          <ac:chgData name="Ahmed Uzejnovic" userId="2254ac6f0b646922" providerId="LiveId" clId="{5C7915C9-39BD-49D0-8116-481D04D9FD60}" dt="2023-09-13T11:09:28.735" v="202" actId="478"/>
          <ac:spMkLst>
            <pc:docMk/>
            <pc:sldMk cId="3592594838" sldId="263"/>
            <ac:spMk id="14" creationId="{6B689878-FAA4-E2A3-59ED-5EB765EEACDB}"/>
          </ac:spMkLst>
        </pc:spChg>
        <pc:spChg chg="add del mod">
          <ac:chgData name="Ahmed Uzejnovic" userId="2254ac6f0b646922" providerId="LiveId" clId="{5C7915C9-39BD-49D0-8116-481D04D9FD60}" dt="2023-09-13T11:04:21.391" v="101" actId="478"/>
          <ac:spMkLst>
            <pc:docMk/>
            <pc:sldMk cId="3592594838" sldId="263"/>
            <ac:spMk id="15" creationId="{1B6AD512-E2EE-4D3D-4A30-4F65C7DC482C}"/>
          </ac:spMkLst>
        </pc:spChg>
        <pc:spChg chg="add del mod">
          <ac:chgData name="Ahmed Uzejnovic" userId="2254ac6f0b646922" providerId="LiveId" clId="{5C7915C9-39BD-49D0-8116-481D04D9FD60}" dt="2023-09-13T11:26:36.720" v="587" actId="478"/>
          <ac:spMkLst>
            <pc:docMk/>
            <pc:sldMk cId="3592594838" sldId="263"/>
            <ac:spMk id="16" creationId="{B38CDA8E-64E8-E39B-B9F3-F1FB212BB955}"/>
          </ac:spMkLst>
        </pc:spChg>
        <pc:spChg chg="add del mod">
          <ac:chgData name="Ahmed Uzejnovic" userId="2254ac6f0b646922" providerId="LiveId" clId="{5C7915C9-39BD-49D0-8116-481D04D9FD60}" dt="2023-09-13T11:05:54.640" v="123" actId="478"/>
          <ac:spMkLst>
            <pc:docMk/>
            <pc:sldMk cId="3592594838" sldId="263"/>
            <ac:spMk id="17" creationId="{C5EA82C6-957E-64C6-0C8D-46E3D3016510}"/>
          </ac:spMkLst>
        </pc:spChg>
        <pc:spChg chg="add del mod">
          <ac:chgData name="Ahmed Uzejnovic" userId="2254ac6f0b646922" providerId="LiveId" clId="{5C7915C9-39BD-49D0-8116-481D04D9FD60}" dt="2023-09-13T11:27:41.475" v="603" actId="478"/>
          <ac:spMkLst>
            <pc:docMk/>
            <pc:sldMk cId="3592594838" sldId="263"/>
            <ac:spMk id="18" creationId="{20F3B24B-55B8-B3F4-13CF-CB1A1D13F51B}"/>
          </ac:spMkLst>
        </pc:spChg>
        <pc:spChg chg="add del mod">
          <ac:chgData name="Ahmed Uzejnovic" userId="2254ac6f0b646922" providerId="LiveId" clId="{5C7915C9-39BD-49D0-8116-481D04D9FD60}" dt="2023-09-13T11:05:16.294" v="122" actId="478"/>
          <ac:spMkLst>
            <pc:docMk/>
            <pc:sldMk cId="3592594838" sldId="263"/>
            <ac:spMk id="19" creationId="{5178003C-86C2-9A7C-3DB7-D6AF92E8F90E}"/>
          </ac:spMkLst>
        </pc:spChg>
        <pc:spChg chg="add del mod">
          <ac:chgData name="Ahmed Uzejnovic" userId="2254ac6f0b646922" providerId="LiveId" clId="{5C7915C9-39BD-49D0-8116-481D04D9FD60}" dt="2023-09-13T11:10:40.946" v="220" actId="478"/>
          <ac:spMkLst>
            <pc:docMk/>
            <pc:sldMk cId="3592594838" sldId="263"/>
            <ac:spMk id="20" creationId="{252EE954-0132-126B-2424-1AF5B67DEC74}"/>
          </ac:spMkLst>
        </pc:spChg>
        <pc:spChg chg="add del mod">
          <ac:chgData name="Ahmed Uzejnovic" userId="2254ac6f0b646922" providerId="LiveId" clId="{5C7915C9-39BD-49D0-8116-481D04D9FD60}" dt="2023-09-13T11:09:21.679" v="200" actId="478"/>
          <ac:spMkLst>
            <pc:docMk/>
            <pc:sldMk cId="3592594838" sldId="263"/>
            <ac:spMk id="21" creationId="{9BFCD206-6CB5-A7B6-400E-D633EED50406}"/>
          </ac:spMkLst>
        </pc:spChg>
        <pc:spChg chg="add mod">
          <ac:chgData name="Ahmed Uzejnovic" userId="2254ac6f0b646922" providerId="LiveId" clId="{5C7915C9-39BD-49D0-8116-481D04D9FD60}" dt="2023-09-13T11:41:36.559" v="975" actId="14100"/>
          <ac:spMkLst>
            <pc:docMk/>
            <pc:sldMk cId="3592594838" sldId="263"/>
            <ac:spMk id="22" creationId="{EA9E1690-5198-E271-D9ED-89F5F1FDE396}"/>
          </ac:spMkLst>
        </pc:spChg>
        <pc:spChg chg="add mod">
          <ac:chgData name="Ahmed Uzejnovic" userId="2254ac6f0b646922" providerId="LiveId" clId="{5C7915C9-39BD-49D0-8116-481D04D9FD60}" dt="2023-09-13T11:41:40.323" v="976" actId="14100"/>
          <ac:spMkLst>
            <pc:docMk/>
            <pc:sldMk cId="3592594838" sldId="263"/>
            <ac:spMk id="23" creationId="{B2C0FF46-C29D-A276-73D6-B18E50E67D58}"/>
          </ac:spMkLst>
        </pc:spChg>
        <pc:spChg chg="add mod">
          <ac:chgData name="Ahmed Uzejnovic" userId="2254ac6f0b646922" providerId="LiveId" clId="{5C7915C9-39BD-49D0-8116-481D04D9FD60}" dt="2023-09-13T11:43:07.802" v="998" actId="20577"/>
          <ac:spMkLst>
            <pc:docMk/>
            <pc:sldMk cId="3592594838" sldId="263"/>
            <ac:spMk id="24" creationId="{66D552D0-12A2-B6C6-168C-EBD12256396A}"/>
          </ac:spMkLst>
        </pc:spChg>
        <pc:spChg chg="add del">
          <ac:chgData name="Ahmed Uzejnovic" userId="2254ac6f0b646922" providerId="LiveId" clId="{5C7915C9-39BD-49D0-8116-481D04D9FD60}" dt="2023-09-13T11:13:32.041" v="278"/>
          <ac:spMkLst>
            <pc:docMk/>
            <pc:sldMk cId="3592594838" sldId="263"/>
            <ac:spMk id="25" creationId="{E74DABE9-4690-D9AC-9A26-7D4CCD558F79}"/>
          </ac:spMkLst>
        </pc:spChg>
        <pc:spChg chg="add del mod ord">
          <ac:chgData name="Ahmed Uzejnovic" userId="2254ac6f0b646922" providerId="LiveId" clId="{5C7915C9-39BD-49D0-8116-481D04D9FD60}" dt="2023-09-13T11:25:20.554" v="575" actId="478"/>
          <ac:spMkLst>
            <pc:docMk/>
            <pc:sldMk cId="3592594838" sldId="263"/>
            <ac:spMk id="26" creationId="{982072B0-C1CE-4C36-30E5-5F8FA542AD3E}"/>
          </ac:spMkLst>
        </pc:spChg>
        <pc:spChg chg="add mod">
          <ac:chgData name="Ahmed Uzejnovic" userId="2254ac6f0b646922" providerId="LiveId" clId="{5C7915C9-39BD-49D0-8116-481D04D9FD60}" dt="2023-09-13T11:32:19.222" v="702" actId="14100"/>
          <ac:spMkLst>
            <pc:docMk/>
            <pc:sldMk cId="3592594838" sldId="263"/>
            <ac:spMk id="28" creationId="{7BA7D8AD-8B7A-A67D-6A66-2A5D3425CD14}"/>
          </ac:spMkLst>
        </pc:spChg>
        <pc:spChg chg="add mod ord">
          <ac:chgData name="Ahmed Uzejnovic" userId="2254ac6f0b646922" providerId="LiveId" clId="{5C7915C9-39BD-49D0-8116-481D04D9FD60}" dt="2023-09-13T11:32:13.406" v="701" actId="14100"/>
          <ac:spMkLst>
            <pc:docMk/>
            <pc:sldMk cId="3592594838" sldId="263"/>
            <ac:spMk id="29" creationId="{1F8A6FB1-F401-95E2-624C-6441800C49F4}"/>
          </ac:spMkLst>
        </pc:spChg>
        <pc:spChg chg="add mod">
          <ac:chgData name="Ahmed Uzejnovic" userId="2254ac6f0b646922" providerId="LiveId" clId="{5C7915C9-39BD-49D0-8116-481D04D9FD60}" dt="2023-09-13T11:53:50.594" v="1452" actId="14100"/>
          <ac:spMkLst>
            <pc:docMk/>
            <pc:sldMk cId="3592594838" sldId="263"/>
            <ac:spMk id="30" creationId="{8214A01A-BCF5-0583-A086-47E4EEB72E2B}"/>
          </ac:spMkLst>
        </pc:spChg>
        <pc:spChg chg="add mod ord">
          <ac:chgData name="Ahmed Uzejnovic" userId="2254ac6f0b646922" providerId="LiveId" clId="{5C7915C9-39BD-49D0-8116-481D04D9FD60}" dt="2023-09-13T11:38:37.974" v="856" actId="20577"/>
          <ac:spMkLst>
            <pc:docMk/>
            <pc:sldMk cId="3592594838" sldId="263"/>
            <ac:spMk id="33" creationId="{186158D2-F25A-2A6F-7A6E-6C18138248B9}"/>
          </ac:spMkLst>
        </pc:spChg>
        <pc:spChg chg="add del mod">
          <ac:chgData name="Ahmed Uzejnovic" userId="2254ac6f0b646922" providerId="LiveId" clId="{5C7915C9-39BD-49D0-8116-481D04D9FD60}" dt="2023-09-13T11:33:47.490" v="791" actId="478"/>
          <ac:spMkLst>
            <pc:docMk/>
            <pc:sldMk cId="3592594838" sldId="263"/>
            <ac:spMk id="34" creationId="{BA1699E0-46C4-6FAF-3DF6-2EA15C06332F}"/>
          </ac:spMkLst>
        </pc:spChg>
        <pc:spChg chg="add mod">
          <ac:chgData name="Ahmed Uzejnovic" userId="2254ac6f0b646922" providerId="LiveId" clId="{5C7915C9-39BD-49D0-8116-481D04D9FD60}" dt="2023-09-13T11:35:14.072" v="821" actId="207"/>
          <ac:spMkLst>
            <pc:docMk/>
            <pc:sldMk cId="3592594838" sldId="263"/>
            <ac:spMk id="35" creationId="{76B437AA-5751-3F5B-C753-C651DBDAB680}"/>
          </ac:spMkLst>
        </pc:spChg>
        <pc:spChg chg="add mod">
          <ac:chgData name="Ahmed Uzejnovic" userId="2254ac6f0b646922" providerId="LiveId" clId="{5C7915C9-39BD-49D0-8116-481D04D9FD60}" dt="2023-09-13T11:41:52.908" v="979" actId="14100"/>
          <ac:spMkLst>
            <pc:docMk/>
            <pc:sldMk cId="3592594838" sldId="263"/>
            <ac:spMk id="36" creationId="{BEA74707-6ED1-2924-1CAC-6012B8CC2987}"/>
          </ac:spMkLst>
        </pc:spChg>
        <pc:spChg chg="add mod">
          <ac:chgData name="Ahmed Uzejnovic" userId="2254ac6f0b646922" providerId="LiveId" clId="{5C7915C9-39BD-49D0-8116-481D04D9FD60}" dt="2023-09-13T11:41:56.116" v="980" actId="14100"/>
          <ac:spMkLst>
            <pc:docMk/>
            <pc:sldMk cId="3592594838" sldId="263"/>
            <ac:spMk id="37" creationId="{4F7E5EED-2829-2D77-221D-C86F8AE45C57}"/>
          </ac:spMkLst>
        </pc:spChg>
        <pc:spChg chg="add mod">
          <ac:chgData name="Ahmed Uzejnovic" userId="2254ac6f0b646922" providerId="LiveId" clId="{5C7915C9-39BD-49D0-8116-481D04D9FD60}" dt="2023-09-13T11:45:07.547" v="1122" actId="20577"/>
          <ac:spMkLst>
            <pc:docMk/>
            <pc:sldMk cId="3592594838" sldId="263"/>
            <ac:spMk id="38" creationId="{85B7806C-F71D-D473-9B95-4F1B92F6FB04}"/>
          </ac:spMkLst>
        </pc:spChg>
        <pc:picChg chg="add mod">
          <ac:chgData name="Ahmed Uzejnovic" userId="2254ac6f0b646922" providerId="LiveId" clId="{5C7915C9-39BD-49D0-8116-481D04D9FD60}" dt="2023-09-13T11:01:56.160" v="87"/>
          <ac:picMkLst>
            <pc:docMk/>
            <pc:sldMk cId="3592594838" sldId="263"/>
            <ac:picMk id="3" creationId="{140C84B8-A1AC-77D4-6D3E-F0E4264656FC}"/>
          </ac:picMkLst>
        </pc:picChg>
        <pc:picChg chg="add del mod">
          <ac:chgData name="Ahmed Uzejnovic" userId="2254ac6f0b646922" providerId="LiveId" clId="{5C7915C9-39BD-49D0-8116-481D04D9FD60}" dt="2023-09-13T11:31:01.255" v="680" actId="478"/>
          <ac:picMkLst>
            <pc:docMk/>
            <pc:sldMk cId="3592594838" sldId="263"/>
            <ac:picMk id="5" creationId="{7260E5C9-E162-E0EC-6DE7-4AD9A83F1CFB}"/>
          </ac:picMkLst>
        </pc:picChg>
        <pc:picChg chg="add del mod">
          <ac:chgData name="Ahmed Uzejnovic" userId="2254ac6f0b646922" providerId="LiveId" clId="{5C7915C9-39BD-49D0-8116-481D04D9FD60}" dt="2023-09-13T11:05:54.640" v="123" actId="478"/>
          <ac:picMkLst>
            <pc:docMk/>
            <pc:sldMk cId="3592594838" sldId="263"/>
            <ac:picMk id="7" creationId="{A410D3C8-AC2E-D625-8197-642DC795A5EC}"/>
          </ac:picMkLst>
        </pc:picChg>
        <pc:picChg chg="add mod">
          <ac:chgData name="Ahmed Uzejnovic" userId="2254ac6f0b646922" providerId="LiveId" clId="{5C7915C9-39BD-49D0-8116-481D04D9FD60}" dt="2023-09-13T11:31:57.119" v="697" actId="1076"/>
          <ac:picMkLst>
            <pc:docMk/>
            <pc:sldMk cId="3592594838" sldId="263"/>
            <ac:picMk id="11" creationId="{208D2D4D-52C1-BEA3-FA2F-0E5247A12130}"/>
          </ac:picMkLst>
        </pc:picChg>
        <pc:picChg chg="add mod">
          <ac:chgData name="Ahmed Uzejnovic" userId="2254ac6f0b646922" providerId="LiveId" clId="{5C7915C9-39BD-49D0-8116-481D04D9FD60}" dt="2023-09-13T11:41:48.957" v="978" actId="1076"/>
          <ac:picMkLst>
            <pc:docMk/>
            <pc:sldMk cId="3592594838" sldId="263"/>
            <ac:picMk id="31" creationId="{EA798E09-5A5B-FD9D-12F7-C8B0771D983D}"/>
          </ac:picMkLst>
        </pc:picChg>
        <pc:picChg chg="add mod">
          <ac:chgData name="Ahmed Uzejnovic" userId="2254ac6f0b646922" providerId="LiveId" clId="{5C7915C9-39BD-49D0-8116-481D04D9FD60}" dt="2023-09-13T11:34:46.237" v="809" actId="1076"/>
          <ac:picMkLst>
            <pc:docMk/>
            <pc:sldMk cId="3592594838" sldId="263"/>
            <ac:picMk id="32" creationId="{465CE32A-706D-B0E0-B0A3-71D7E48BECAD}"/>
          </ac:picMkLst>
        </pc:picChg>
      </pc:sldChg>
      <pc:sldChg chg="addSp delSp modSp new mod">
        <pc:chgData name="Ahmed Uzejnovic" userId="2254ac6f0b646922" providerId="LiveId" clId="{5C7915C9-39BD-49D0-8116-481D04D9FD60}" dt="2023-09-14T09:39:40.217" v="3555" actId="20577"/>
        <pc:sldMkLst>
          <pc:docMk/>
          <pc:sldMk cId="3342964788" sldId="264"/>
        </pc:sldMkLst>
        <pc:spChg chg="mod">
          <ac:chgData name="Ahmed Uzejnovic" userId="2254ac6f0b646922" providerId="LiveId" clId="{5C7915C9-39BD-49D0-8116-481D04D9FD60}" dt="2023-09-14T09:39:40.217" v="3555" actId="20577"/>
          <ac:spMkLst>
            <pc:docMk/>
            <pc:sldMk cId="3342964788" sldId="264"/>
            <ac:spMk id="2" creationId="{9CAFD40D-9A55-8961-D64B-9A9C28CC1B0E}"/>
          </ac:spMkLst>
        </pc:spChg>
        <pc:spChg chg="add del mod">
          <ac:chgData name="Ahmed Uzejnovic" userId="2254ac6f0b646922" providerId="LiveId" clId="{5C7915C9-39BD-49D0-8116-481D04D9FD60}" dt="2023-09-13T11:51:53.413" v="1421" actId="478"/>
          <ac:spMkLst>
            <pc:docMk/>
            <pc:sldMk cId="3342964788" sldId="264"/>
            <ac:spMk id="3" creationId="{52B6CC8B-3892-94C5-A479-9DAA839D4C5A}"/>
          </ac:spMkLst>
        </pc:spChg>
        <pc:spChg chg="add del">
          <ac:chgData name="Ahmed Uzejnovic" userId="2254ac6f0b646922" providerId="LiveId" clId="{5C7915C9-39BD-49D0-8116-481D04D9FD60}" dt="2023-09-13T11:52:01.331" v="1424" actId="22"/>
          <ac:spMkLst>
            <pc:docMk/>
            <pc:sldMk cId="3342964788" sldId="264"/>
            <ac:spMk id="5" creationId="{0509AA6B-D440-BB8F-AD34-8BD92AE78316}"/>
          </ac:spMkLst>
        </pc:spChg>
        <pc:picChg chg="add mod">
          <ac:chgData name="Ahmed Uzejnovic" userId="2254ac6f0b646922" providerId="LiveId" clId="{5C7915C9-39BD-49D0-8116-481D04D9FD60}" dt="2023-09-13T11:53:18.426" v="1447"/>
          <ac:picMkLst>
            <pc:docMk/>
            <pc:sldMk cId="3342964788" sldId="264"/>
            <ac:picMk id="6" creationId="{B30BCF2E-5B42-7528-92F9-807D2158FCD8}"/>
          </ac:picMkLst>
        </pc:picChg>
      </pc:sldChg>
      <pc:sldChg chg="addSp delSp modSp new mod modAnim">
        <pc:chgData name="Ahmed Uzejnovic" userId="2254ac6f0b646922" providerId="LiveId" clId="{5C7915C9-39BD-49D0-8116-481D04D9FD60}" dt="2023-09-14T09:40:13.443" v="3582" actId="20577"/>
        <pc:sldMkLst>
          <pc:docMk/>
          <pc:sldMk cId="1929116473" sldId="265"/>
        </pc:sldMkLst>
        <pc:spChg chg="del">
          <ac:chgData name="Ahmed Uzejnovic" userId="2254ac6f0b646922" providerId="LiveId" clId="{5C7915C9-39BD-49D0-8116-481D04D9FD60}" dt="2023-09-13T11:52:25.995" v="1426" actId="478"/>
          <ac:spMkLst>
            <pc:docMk/>
            <pc:sldMk cId="1929116473" sldId="265"/>
            <ac:spMk id="2" creationId="{63089264-2C52-670A-5FFE-CEB7AAFA0DB8}"/>
          </ac:spMkLst>
        </pc:spChg>
        <pc:spChg chg="add del mod">
          <ac:chgData name="Ahmed Uzejnovic" userId="2254ac6f0b646922" providerId="LiveId" clId="{5C7915C9-39BD-49D0-8116-481D04D9FD60}" dt="2023-09-13T11:54:44.146" v="1457" actId="478"/>
          <ac:spMkLst>
            <pc:docMk/>
            <pc:sldMk cId="1929116473" sldId="265"/>
            <ac:spMk id="3" creationId="{AB0CDD94-DAEF-BFA7-44FC-D8A1B130C955}"/>
          </ac:spMkLst>
        </pc:spChg>
        <pc:spChg chg="add del mod">
          <ac:chgData name="Ahmed Uzejnovic" userId="2254ac6f0b646922" providerId="LiveId" clId="{5C7915C9-39BD-49D0-8116-481D04D9FD60}" dt="2023-09-13T11:54:44.146" v="1457" actId="478"/>
          <ac:spMkLst>
            <pc:docMk/>
            <pc:sldMk cId="1929116473" sldId="265"/>
            <ac:spMk id="4" creationId="{1C67335D-E374-1057-B242-53D07CE904EA}"/>
          </ac:spMkLst>
        </pc:spChg>
        <pc:spChg chg="add del mod">
          <ac:chgData name="Ahmed Uzejnovic" userId="2254ac6f0b646922" providerId="LiveId" clId="{5C7915C9-39BD-49D0-8116-481D04D9FD60}" dt="2023-09-13T11:54:44.146" v="1457" actId="478"/>
          <ac:spMkLst>
            <pc:docMk/>
            <pc:sldMk cId="1929116473" sldId="265"/>
            <ac:spMk id="5" creationId="{C8D629F6-E9F3-6A11-4B3C-B91A8EC47C21}"/>
          </ac:spMkLst>
        </pc:spChg>
        <pc:spChg chg="add del mod">
          <ac:chgData name="Ahmed Uzejnovic" userId="2254ac6f0b646922" providerId="LiveId" clId="{5C7915C9-39BD-49D0-8116-481D04D9FD60}" dt="2023-09-13T11:54:44.146" v="1457" actId="478"/>
          <ac:spMkLst>
            <pc:docMk/>
            <pc:sldMk cId="1929116473" sldId="265"/>
            <ac:spMk id="6" creationId="{E6CF6399-C849-6B99-33B6-FFFF3D789DB9}"/>
          </ac:spMkLst>
        </pc:spChg>
        <pc:spChg chg="add del mod">
          <ac:chgData name="Ahmed Uzejnovic" userId="2254ac6f0b646922" providerId="LiveId" clId="{5C7915C9-39BD-49D0-8116-481D04D9FD60}" dt="2023-09-13T11:54:44.146" v="1457" actId="478"/>
          <ac:spMkLst>
            <pc:docMk/>
            <pc:sldMk cId="1929116473" sldId="265"/>
            <ac:spMk id="7" creationId="{6507A72D-A233-FF79-8A81-2F86954613A9}"/>
          </ac:spMkLst>
        </pc:spChg>
        <pc:spChg chg="add del">
          <ac:chgData name="Ahmed Uzejnovic" userId="2254ac6f0b646922" providerId="LiveId" clId="{5C7915C9-39BD-49D0-8116-481D04D9FD60}" dt="2023-09-13T11:55:13.200" v="1459" actId="478"/>
          <ac:spMkLst>
            <pc:docMk/>
            <pc:sldMk cId="1929116473" sldId="265"/>
            <ac:spMk id="9" creationId="{EDC197C1-4A78-0E9B-FC22-FA0A48C37C6E}"/>
          </ac:spMkLst>
        </pc:spChg>
        <pc:spChg chg="add mod">
          <ac:chgData name="Ahmed Uzejnovic" userId="2254ac6f0b646922" providerId="LiveId" clId="{5C7915C9-39BD-49D0-8116-481D04D9FD60}" dt="2023-09-13T12:03:20.718" v="1931" actId="1076"/>
          <ac:spMkLst>
            <pc:docMk/>
            <pc:sldMk cId="1929116473" sldId="265"/>
            <ac:spMk id="10" creationId="{81CEEDEF-2FCA-3DE8-5CC1-AF092C05062B}"/>
          </ac:spMkLst>
        </pc:spChg>
        <pc:spChg chg="add del mod">
          <ac:chgData name="Ahmed Uzejnovic" userId="2254ac6f0b646922" providerId="LiveId" clId="{5C7915C9-39BD-49D0-8116-481D04D9FD60}" dt="2023-09-13T11:58:26.190" v="1757"/>
          <ac:spMkLst>
            <pc:docMk/>
            <pc:sldMk cId="1929116473" sldId="265"/>
            <ac:spMk id="11" creationId="{FCBC6DAA-0776-2971-AA5D-C24895A61850}"/>
          </ac:spMkLst>
        </pc:spChg>
        <pc:spChg chg="add mod">
          <ac:chgData name="Ahmed Uzejnovic" userId="2254ac6f0b646922" providerId="LiveId" clId="{5C7915C9-39BD-49D0-8116-481D04D9FD60}" dt="2023-09-14T09:39:51.487" v="3564" actId="20577"/>
          <ac:spMkLst>
            <pc:docMk/>
            <pc:sldMk cId="1929116473" sldId="265"/>
            <ac:spMk id="12" creationId="{0AE876F3-81B0-4806-E144-16E99BFD6B09}"/>
          </ac:spMkLst>
        </pc:spChg>
        <pc:spChg chg="add del mod">
          <ac:chgData name="Ahmed Uzejnovic" userId="2254ac6f0b646922" providerId="LiveId" clId="{5C7915C9-39BD-49D0-8116-481D04D9FD60}" dt="2023-09-13T11:59:19.367" v="1780" actId="478"/>
          <ac:spMkLst>
            <pc:docMk/>
            <pc:sldMk cId="1929116473" sldId="265"/>
            <ac:spMk id="13" creationId="{6737A492-B5CD-D16F-F5AA-CEB48256689A}"/>
          </ac:spMkLst>
        </pc:spChg>
        <pc:spChg chg="add del mod">
          <ac:chgData name="Ahmed Uzejnovic" userId="2254ac6f0b646922" providerId="LiveId" clId="{5C7915C9-39BD-49D0-8116-481D04D9FD60}" dt="2023-09-13T11:59:22.258" v="1782" actId="478"/>
          <ac:spMkLst>
            <pc:docMk/>
            <pc:sldMk cId="1929116473" sldId="265"/>
            <ac:spMk id="14" creationId="{65FC7E8C-71A5-6BC2-D26D-4B815BEA8E9F}"/>
          </ac:spMkLst>
        </pc:spChg>
        <pc:spChg chg="add del mod">
          <ac:chgData name="Ahmed Uzejnovic" userId="2254ac6f0b646922" providerId="LiveId" clId="{5C7915C9-39BD-49D0-8116-481D04D9FD60}" dt="2023-09-13T11:59:23.406" v="1783" actId="478"/>
          <ac:spMkLst>
            <pc:docMk/>
            <pc:sldMk cId="1929116473" sldId="265"/>
            <ac:spMk id="15" creationId="{0086ED40-04AE-78B4-9948-CDDAE383E7E5}"/>
          </ac:spMkLst>
        </pc:spChg>
        <pc:spChg chg="add del mod">
          <ac:chgData name="Ahmed Uzejnovic" userId="2254ac6f0b646922" providerId="LiveId" clId="{5C7915C9-39BD-49D0-8116-481D04D9FD60}" dt="2023-09-13T11:59:21.650" v="1781" actId="478"/>
          <ac:spMkLst>
            <pc:docMk/>
            <pc:sldMk cId="1929116473" sldId="265"/>
            <ac:spMk id="16" creationId="{91AFD276-4EC6-BF97-37D0-9674324DC0D5}"/>
          </ac:spMkLst>
        </pc:spChg>
        <pc:spChg chg="add del mod">
          <ac:chgData name="Ahmed Uzejnovic" userId="2254ac6f0b646922" providerId="LiveId" clId="{5C7915C9-39BD-49D0-8116-481D04D9FD60}" dt="2023-09-13T12:00:21.442" v="1822" actId="478"/>
          <ac:spMkLst>
            <pc:docMk/>
            <pc:sldMk cId="1929116473" sldId="265"/>
            <ac:spMk id="17" creationId="{D29988B9-F57E-3CB5-DE3E-2988393FFDDC}"/>
          </ac:spMkLst>
        </pc:spChg>
        <pc:spChg chg="add mod">
          <ac:chgData name="Ahmed Uzejnovic" userId="2254ac6f0b646922" providerId="LiveId" clId="{5C7915C9-39BD-49D0-8116-481D04D9FD60}" dt="2023-09-13T12:08:40.860" v="1982" actId="1076"/>
          <ac:spMkLst>
            <pc:docMk/>
            <pc:sldMk cId="1929116473" sldId="265"/>
            <ac:spMk id="18" creationId="{651749CF-982C-ECC4-2A55-4024D748502F}"/>
          </ac:spMkLst>
        </pc:spChg>
        <pc:spChg chg="add mod">
          <ac:chgData name="Ahmed Uzejnovic" userId="2254ac6f0b646922" providerId="LiveId" clId="{5C7915C9-39BD-49D0-8116-481D04D9FD60}" dt="2023-09-14T09:40:01.541" v="3566" actId="20577"/>
          <ac:spMkLst>
            <pc:docMk/>
            <pc:sldMk cId="1929116473" sldId="265"/>
            <ac:spMk id="19" creationId="{A9FDA368-6E72-299F-1571-C97E4F9A3E88}"/>
          </ac:spMkLst>
        </pc:spChg>
        <pc:spChg chg="add mod">
          <ac:chgData name="Ahmed Uzejnovic" userId="2254ac6f0b646922" providerId="LiveId" clId="{5C7915C9-39BD-49D0-8116-481D04D9FD60}" dt="2023-09-14T09:40:13.443" v="3582" actId="20577"/>
          <ac:spMkLst>
            <pc:docMk/>
            <pc:sldMk cId="1929116473" sldId="265"/>
            <ac:spMk id="20" creationId="{7A7B3332-440D-4183-1AD5-973FCE8B94A8}"/>
          </ac:spMkLst>
        </pc:spChg>
        <pc:picChg chg="add mod">
          <ac:chgData name="Ahmed Uzejnovic" userId="2254ac6f0b646922" providerId="LiveId" clId="{5C7915C9-39BD-49D0-8116-481D04D9FD60}" dt="2023-09-13T11:53:19.741" v="1448"/>
          <ac:picMkLst>
            <pc:docMk/>
            <pc:sldMk cId="1929116473" sldId="265"/>
            <ac:picMk id="8" creationId="{37EC8290-385C-EB04-2B1C-10E91DD1B5D8}"/>
          </ac:picMkLst>
        </pc:picChg>
      </pc:sldChg>
      <pc:sldChg chg="addSp delSp modSp new mod">
        <pc:chgData name="Ahmed Uzejnovic" userId="2254ac6f0b646922" providerId="LiveId" clId="{5C7915C9-39BD-49D0-8116-481D04D9FD60}" dt="2023-09-14T09:40:21.440" v="3584" actId="20577"/>
        <pc:sldMkLst>
          <pc:docMk/>
          <pc:sldMk cId="3174691341" sldId="266"/>
        </pc:sldMkLst>
        <pc:spChg chg="mod">
          <ac:chgData name="Ahmed Uzejnovic" userId="2254ac6f0b646922" providerId="LiveId" clId="{5C7915C9-39BD-49D0-8116-481D04D9FD60}" dt="2023-09-14T09:40:21.440" v="3584" actId="20577"/>
          <ac:spMkLst>
            <pc:docMk/>
            <pc:sldMk cId="3174691341" sldId="266"/>
            <ac:spMk id="2" creationId="{A695355E-41ED-EA55-DDC2-A033B327AAE0}"/>
          </ac:spMkLst>
        </pc:spChg>
        <pc:spChg chg="add del mod">
          <ac:chgData name="Ahmed Uzejnovic" userId="2254ac6f0b646922" providerId="LiveId" clId="{5C7915C9-39BD-49D0-8116-481D04D9FD60}" dt="2023-09-13T13:03:24.309" v="2046" actId="21"/>
          <ac:spMkLst>
            <pc:docMk/>
            <pc:sldMk cId="3174691341" sldId="266"/>
            <ac:spMk id="3" creationId="{D4409257-14C6-E950-2152-098F827E0FD9}"/>
          </ac:spMkLst>
        </pc:spChg>
        <pc:picChg chg="add mod">
          <ac:chgData name="Ahmed Uzejnovic" userId="2254ac6f0b646922" providerId="LiveId" clId="{5C7915C9-39BD-49D0-8116-481D04D9FD60}" dt="2023-09-13T13:04:11.800" v="2053"/>
          <ac:picMkLst>
            <pc:docMk/>
            <pc:sldMk cId="3174691341" sldId="266"/>
            <ac:picMk id="4" creationId="{B75BEB35-A7DD-41A8-ED6C-0D1FB786C921}"/>
          </ac:picMkLst>
        </pc:picChg>
      </pc:sldChg>
      <pc:sldChg chg="addSp delSp modSp new mod delAnim modAnim">
        <pc:chgData name="Ahmed Uzejnovic" userId="2254ac6f0b646922" providerId="LiveId" clId="{5C7915C9-39BD-49D0-8116-481D04D9FD60}" dt="2023-09-14T15:50:42.255" v="4135"/>
        <pc:sldMkLst>
          <pc:docMk/>
          <pc:sldMk cId="997151405" sldId="267"/>
        </pc:sldMkLst>
        <pc:spChg chg="del">
          <ac:chgData name="Ahmed Uzejnovic" userId="2254ac6f0b646922" providerId="LiveId" clId="{5C7915C9-39BD-49D0-8116-481D04D9FD60}" dt="2023-09-13T13:03:35.534" v="2050" actId="478"/>
          <ac:spMkLst>
            <pc:docMk/>
            <pc:sldMk cId="997151405" sldId="267"/>
            <ac:spMk id="2" creationId="{6A99903E-C9CB-8452-DB9E-45BE057075EB}"/>
          </ac:spMkLst>
        </pc:spChg>
        <pc:spChg chg="add mod">
          <ac:chgData name="Ahmed Uzejnovic" userId="2254ac6f0b646922" providerId="LiveId" clId="{5C7915C9-39BD-49D0-8116-481D04D9FD60}" dt="2023-09-13T13:11:47.086" v="2184" actId="14100"/>
          <ac:spMkLst>
            <pc:docMk/>
            <pc:sldMk cId="997151405" sldId="267"/>
            <ac:spMk id="3" creationId="{92F71ABD-24EB-CB98-63BB-5C163C0CB301}"/>
          </ac:spMkLst>
        </pc:spChg>
        <pc:spChg chg="add mod">
          <ac:chgData name="Ahmed Uzejnovic" userId="2254ac6f0b646922" providerId="LiveId" clId="{5C7915C9-39BD-49D0-8116-481D04D9FD60}" dt="2023-09-13T13:15:05.949" v="2400" actId="14100"/>
          <ac:spMkLst>
            <pc:docMk/>
            <pc:sldMk cId="997151405" sldId="267"/>
            <ac:spMk id="6" creationId="{83C7467C-C155-5CCA-32FE-E28CAD327250}"/>
          </ac:spMkLst>
        </pc:spChg>
        <pc:spChg chg="add mod ord">
          <ac:chgData name="Ahmed Uzejnovic" userId="2254ac6f0b646922" providerId="LiveId" clId="{5C7915C9-39BD-49D0-8116-481D04D9FD60}" dt="2023-09-14T15:49:50.400" v="4133" actId="13244"/>
          <ac:spMkLst>
            <pc:docMk/>
            <pc:sldMk cId="997151405" sldId="267"/>
            <ac:spMk id="7" creationId="{EEB20DF9-6B0D-3AA3-91DE-A7274FE6A837}"/>
          </ac:spMkLst>
        </pc:spChg>
        <pc:spChg chg="add del mod">
          <ac:chgData name="Ahmed Uzejnovic" userId="2254ac6f0b646922" providerId="LiveId" clId="{5C7915C9-39BD-49D0-8116-481D04D9FD60}" dt="2023-09-13T14:16:57.975" v="3508" actId="478"/>
          <ac:spMkLst>
            <pc:docMk/>
            <pc:sldMk cId="997151405" sldId="267"/>
            <ac:spMk id="9" creationId="{03AF345A-9E42-2BD7-311D-0EC9A9BF2421}"/>
          </ac:spMkLst>
        </pc:spChg>
        <pc:spChg chg="add mod">
          <ac:chgData name="Ahmed Uzejnovic" userId="2254ac6f0b646922" providerId="LiveId" clId="{5C7915C9-39BD-49D0-8116-481D04D9FD60}" dt="2023-09-14T15:49:39.644" v="4132"/>
          <ac:spMkLst>
            <pc:docMk/>
            <pc:sldMk cId="997151405" sldId="267"/>
            <ac:spMk id="10" creationId="{3929BC5A-1655-9766-A40D-B7CF476ABE08}"/>
          </ac:spMkLst>
        </pc:spChg>
        <pc:picChg chg="add del mod">
          <ac:chgData name="Ahmed Uzejnovic" userId="2254ac6f0b646922" providerId="LiveId" clId="{5C7915C9-39BD-49D0-8116-481D04D9FD60}" dt="2023-09-14T15:48:55.808" v="4125" actId="21"/>
          <ac:picMkLst>
            <pc:docMk/>
            <pc:sldMk cId="997151405" sldId="267"/>
            <ac:picMk id="2" creationId="{B1CE3968-9CA6-40CD-7AED-DEB6894E2531}"/>
          </ac:picMkLst>
        </pc:picChg>
        <pc:picChg chg="add mod">
          <ac:chgData name="Ahmed Uzejnovic" userId="2254ac6f0b646922" providerId="LiveId" clId="{5C7915C9-39BD-49D0-8116-481D04D9FD60}" dt="2023-09-13T13:04:12.596" v="2054"/>
          <ac:picMkLst>
            <pc:docMk/>
            <pc:sldMk cId="997151405" sldId="267"/>
            <ac:picMk id="4" creationId="{128D7686-0BA3-DA91-8B6E-BD14FA47CEFA}"/>
          </ac:picMkLst>
        </pc:picChg>
        <pc:picChg chg="add del mod">
          <ac:chgData name="Ahmed Uzejnovic" userId="2254ac6f0b646922" providerId="LiveId" clId="{5C7915C9-39BD-49D0-8116-481D04D9FD60}" dt="2023-09-13T13:04:31.394" v="2056"/>
          <ac:picMkLst>
            <pc:docMk/>
            <pc:sldMk cId="997151405" sldId="267"/>
            <ac:picMk id="5" creationId="{312E2800-EF1A-DE5E-FE51-F61877A5998B}"/>
          </ac:picMkLst>
        </pc:picChg>
      </pc:sldChg>
      <pc:sldChg chg="addSp delSp modSp new del mod">
        <pc:chgData name="Ahmed Uzejnovic" userId="2254ac6f0b646922" providerId="LiveId" clId="{5C7915C9-39BD-49D0-8116-481D04D9FD60}" dt="2023-09-13T12:34:27.748" v="2035" actId="2696"/>
        <pc:sldMkLst>
          <pc:docMk/>
          <pc:sldMk cId="3487151240" sldId="267"/>
        </pc:sldMkLst>
        <pc:spChg chg="del">
          <ac:chgData name="Ahmed Uzejnovic" userId="2254ac6f0b646922" providerId="LiveId" clId="{5C7915C9-39BD-49D0-8116-481D04D9FD60}" dt="2023-09-13T12:29:12.514" v="2030" actId="478"/>
          <ac:spMkLst>
            <pc:docMk/>
            <pc:sldMk cId="3487151240" sldId="267"/>
            <ac:spMk id="2" creationId="{D833D3A5-8CF7-CF20-99EB-86982CD85B97}"/>
          </ac:spMkLst>
        </pc:spChg>
        <pc:graphicFrameChg chg="add mod">
          <ac:chgData name="Ahmed Uzejnovic" userId="2254ac6f0b646922" providerId="LiveId" clId="{5C7915C9-39BD-49D0-8116-481D04D9FD60}" dt="2023-09-13T12:34:16.587" v="2034" actId="14100"/>
          <ac:graphicFrameMkLst>
            <pc:docMk/>
            <pc:sldMk cId="3487151240" sldId="267"/>
            <ac:graphicFrameMk id="3" creationId="{27140F62-6DF2-A5C0-8833-DA1F71FAC515}"/>
          </ac:graphicFrameMkLst>
        </pc:graphicFrameChg>
      </pc:sldChg>
      <pc:sldChg chg="addSp delSp modSp new mod">
        <pc:chgData name="Ahmed Uzejnovic" userId="2254ac6f0b646922" providerId="LiveId" clId="{5C7915C9-39BD-49D0-8116-481D04D9FD60}" dt="2023-09-13T14:18:32.575" v="3531" actId="1076"/>
        <pc:sldMkLst>
          <pc:docMk/>
          <pc:sldMk cId="2696150638" sldId="268"/>
        </pc:sldMkLst>
        <pc:spChg chg="del">
          <ac:chgData name="Ahmed Uzejnovic" userId="2254ac6f0b646922" providerId="LiveId" clId="{5C7915C9-39BD-49D0-8116-481D04D9FD60}" dt="2023-09-13T13:20:33.804" v="2504" actId="478"/>
          <ac:spMkLst>
            <pc:docMk/>
            <pc:sldMk cId="2696150638" sldId="268"/>
            <ac:spMk id="2" creationId="{F547572A-C5A7-EEEC-E419-C677CD5212AB}"/>
          </ac:spMkLst>
        </pc:spChg>
        <pc:spChg chg="add mod">
          <ac:chgData name="Ahmed Uzejnovic" userId="2254ac6f0b646922" providerId="LiveId" clId="{5C7915C9-39BD-49D0-8116-481D04D9FD60}" dt="2023-09-13T13:24:49.598" v="2575" actId="1076"/>
          <ac:spMkLst>
            <pc:docMk/>
            <pc:sldMk cId="2696150638" sldId="268"/>
            <ac:spMk id="9" creationId="{4B52200E-76A7-41EF-98DC-7B6C48EBE554}"/>
          </ac:spMkLst>
        </pc:spChg>
        <pc:picChg chg="add mod">
          <ac:chgData name="Ahmed Uzejnovic" userId="2254ac6f0b646922" providerId="LiveId" clId="{5C7915C9-39BD-49D0-8116-481D04D9FD60}" dt="2023-09-13T14:18:27.296" v="3529" actId="1076"/>
          <ac:picMkLst>
            <pc:docMk/>
            <pc:sldMk cId="2696150638" sldId="268"/>
            <ac:picMk id="3" creationId="{3F0F4FFB-81B7-6865-974B-4B43AFE32D33}"/>
          </ac:picMkLst>
        </pc:picChg>
        <pc:picChg chg="add del mod">
          <ac:chgData name="Ahmed Uzejnovic" userId="2254ac6f0b646922" providerId="LiveId" clId="{5C7915C9-39BD-49D0-8116-481D04D9FD60}" dt="2023-09-13T13:24:43.292" v="2574" actId="478"/>
          <ac:picMkLst>
            <pc:docMk/>
            <pc:sldMk cId="2696150638" sldId="268"/>
            <ac:picMk id="4" creationId="{17E2D9C9-9B83-7425-0492-4C85387DE128}"/>
          </ac:picMkLst>
        </pc:picChg>
        <pc:picChg chg="add del mod">
          <ac:chgData name="Ahmed Uzejnovic" userId="2254ac6f0b646922" providerId="LiveId" clId="{5C7915C9-39BD-49D0-8116-481D04D9FD60}" dt="2023-09-13T13:21:06.005" v="2508"/>
          <ac:picMkLst>
            <pc:docMk/>
            <pc:sldMk cId="2696150638" sldId="268"/>
            <ac:picMk id="5" creationId="{55EA53BC-E195-0032-605C-ED1546A1081C}"/>
          </ac:picMkLst>
        </pc:picChg>
        <pc:picChg chg="add mod">
          <ac:chgData name="Ahmed Uzejnovic" userId="2254ac6f0b646922" providerId="LiveId" clId="{5C7915C9-39BD-49D0-8116-481D04D9FD60}" dt="2023-09-13T14:18:31.541" v="3530" actId="1076"/>
          <ac:picMkLst>
            <pc:docMk/>
            <pc:sldMk cId="2696150638" sldId="268"/>
            <ac:picMk id="6" creationId="{388DE7E4-C8DE-8A22-EFE7-64F4EAE9B537}"/>
          </ac:picMkLst>
        </pc:picChg>
        <pc:picChg chg="add mod">
          <ac:chgData name="Ahmed Uzejnovic" userId="2254ac6f0b646922" providerId="LiveId" clId="{5C7915C9-39BD-49D0-8116-481D04D9FD60}" dt="2023-09-13T14:18:18.533" v="3525" actId="1076"/>
          <ac:picMkLst>
            <pc:docMk/>
            <pc:sldMk cId="2696150638" sldId="268"/>
            <ac:picMk id="7" creationId="{7AFE3259-5438-C5E2-5DAC-C500CBCE1C3A}"/>
          </ac:picMkLst>
        </pc:picChg>
        <pc:picChg chg="add mod">
          <ac:chgData name="Ahmed Uzejnovic" userId="2254ac6f0b646922" providerId="LiveId" clId="{5C7915C9-39BD-49D0-8116-481D04D9FD60}" dt="2023-09-13T14:18:19.673" v="3526" actId="1076"/>
          <ac:picMkLst>
            <pc:docMk/>
            <pc:sldMk cId="2696150638" sldId="268"/>
            <ac:picMk id="8" creationId="{198A6ADA-3B1E-C062-552F-B61E98F6AD66}"/>
          </ac:picMkLst>
        </pc:picChg>
        <pc:picChg chg="add mod">
          <ac:chgData name="Ahmed Uzejnovic" userId="2254ac6f0b646922" providerId="LiveId" clId="{5C7915C9-39BD-49D0-8116-481D04D9FD60}" dt="2023-09-13T13:24:49.598" v="2575" actId="1076"/>
          <ac:picMkLst>
            <pc:docMk/>
            <pc:sldMk cId="2696150638" sldId="268"/>
            <ac:picMk id="10" creationId="{593615CB-AB2E-86F4-2036-51FAC237C081}"/>
          </ac:picMkLst>
        </pc:picChg>
        <pc:picChg chg="add mod">
          <ac:chgData name="Ahmed Uzejnovic" userId="2254ac6f0b646922" providerId="LiveId" clId="{5C7915C9-39BD-49D0-8116-481D04D9FD60}" dt="2023-09-13T13:24:49.598" v="2575" actId="1076"/>
          <ac:picMkLst>
            <pc:docMk/>
            <pc:sldMk cId="2696150638" sldId="268"/>
            <ac:picMk id="11" creationId="{88E1EC8B-E862-FD06-C320-B6C19EE43B14}"/>
          </ac:picMkLst>
        </pc:picChg>
        <pc:picChg chg="add mod">
          <ac:chgData name="Ahmed Uzejnovic" userId="2254ac6f0b646922" providerId="LiveId" clId="{5C7915C9-39BD-49D0-8116-481D04D9FD60}" dt="2023-09-13T13:24:49.598" v="2575" actId="1076"/>
          <ac:picMkLst>
            <pc:docMk/>
            <pc:sldMk cId="2696150638" sldId="268"/>
            <ac:picMk id="12" creationId="{BA4E6ED0-C77B-EA93-D84D-CBD031439EED}"/>
          </ac:picMkLst>
        </pc:picChg>
        <pc:picChg chg="add del mod">
          <ac:chgData name="Ahmed Uzejnovic" userId="2254ac6f0b646922" providerId="LiveId" clId="{5C7915C9-39BD-49D0-8116-481D04D9FD60}" dt="2023-09-13T13:24:09.285" v="2556" actId="478"/>
          <ac:picMkLst>
            <pc:docMk/>
            <pc:sldMk cId="2696150638" sldId="268"/>
            <ac:picMk id="13" creationId="{143031BB-5EA6-04DF-AB77-12E796A4D48F}"/>
          </ac:picMkLst>
        </pc:picChg>
        <pc:picChg chg="add mod">
          <ac:chgData name="Ahmed Uzejnovic" userId="2254ac6f0b646922" providerId="LiveId" clId="{5C7915C9-39BD-49D0-8116-481D04D9FD60}" dt="2023-09-13T13:24:49.598" v="2575" actId="1076"/>
          <ac:picMkLst>
            <pc:docMk/>
            <pc:sldMk cId="2696150638" sldId="268"/>
            <ac:picMk id="14" creationId="{4C0BAB62-19BB-95CE-E45E-4638204DF674}"/>
          </ac:picMkLst>
        </pc:picChg>
        <pc:picChg chg="add mod">
          <ac:chgData name="Ahmed Uzejnovic" userId="2254ac6f0b646922" providerId="LiveId" clId="{5C7915C9-39BD-49D0-8116-481D04D9FD60}" dt="2023-09-13T14:18:32.575" v="3531" actId="1076"/>
          <ac:picMkLst>
            <pc:docMk/>
            <pc:sldMk cId="2696150638" sldId="268"/>
            <ac:picMk id="15" creationId="{C2397F04-6D6A-2D81-006D-C8F41AD00B6E}"/>
          </ac:picMkLst>
        </pc:picChg>
      </pc:sldChg>
      <pc:sldChg chg="addSp delSp modSp new mod">
        <pc:chgData name="Ahmed Uzejnovic" userId="2254ac6f0b646922" providerId="LiveId" clId="{5C7915C9-39BD-49D0-8116-481D04D9FD60}" dt="2023-09-14T09:42:08.675" v="3598" actId="20577"/>
        <pc:sldMkLst>
          <pc:docMk/>
          <pc:sldMk cId="965741189" sldId="269"/>
        </pc:sldMkLst>
        <pc:spChg chg="add del mod">
          <ac:chgData name="Ahmed Uzejnovic" userId="2254ac6f0b646922" providerId="LiveId" clId="{5C7915C9-39BD-49D0-8116-481D04D9FD60}" dt="2023-09-14T09:42:08.675" v="3598" actId="20577"/>
          <ac:spMkLst>
            <pc:docMk/>
            <pc:sldMk cId="965741189" sldId="269"/>
            <ac:spMk id="2" creationId="{93117D22-966E-63AA-F43B-48C965531ED4}"/>
          </ac:spMkLst>
        </pc:spChg>
        <pc:spChg chg="add mod">
          <ac:chgData name="Ahmed Uzejnovic" userId="2254ac6f0b646922" providerId="LiveId" clId="{5C7915C9-39BD-49D0-8116-481D04D9FD60}" dt="2023-09-13T13:56:41.472" v="3388" actId="1076"/>
          <ac:spMkLst>
            <pc:docMk/>
            <pc:sldMk cId="965741189" sldId="269"/>
            <ac:spMk id="4" creationId="{82D6B06F-87BE-3A32-F79D-BD1124C05935}"/>
          </ac:spMkLst>
        </pc:spChg>
        <pc:picChg chg="add mod">
          <ac:chgData name="Ahmed Uzejnovic" userId="2254ac6f0b646922" providerId="LiveId" clId="{5C7915C9-39BD-49D0-8116-481D04D9FD60}" dt="2023-09-13T13:27:27.147" v="2601"/>
          <ac:picMkLst>
            <pc:docMk/>
            <pc:sldMk cId="965741189" sldId="269"/>
            <ac:picMk id="3" creationId="{2CC969E4-F14D-0524-41C1-40F1EC4DD0C6}"/>
          </ac:picMkLst>
        </pc:picChg>
      </pc:sldChg>
      <pc:sldChg chg="addSp delSp modSp new mod">
        <pc:chgData name="Ahmed Uzejnovic" userId="2254ac6f0b646922" providerId="LiveId" clId="{5C7915C9-39BD-49D0-8116-481D04D9FD60}" dt="2023-09-14T15:51:00.571" v="4136" actId="1076"/>
        <pc:sldMkLst>
          <pc:docMk/>
          <pc:sldMk cId="1362364868" sldId="270"/>
        </pc:sldMkLst>
        <pc:spChg chg="del">
          <ac:chgData name="Ahmed Uzejnovic" userId="2254ac6f0b646922" providerId="LiveId" clId="{5C7915C9-39BD-49D0-8116-481D04D9FD60}" dt="2023-09-14T15:49:02.080" v="4128" actId="478"/>
          <ac:spMkLst>
            <pc:docMk/>
            <pc:sldMk cId="1362364868" sldId="270"/>
            <ac:spMk id="2" creationId="{2B80F2E8-B047-668C-B671-14962F4F4CCA}"/>
          </ac:spMkLst>
        </pc:spChg>
        <pc:picChg chg="add mod">
          <ac:chgData name="Ahmed Uzejnovic" userId="2254ac6f0b646922" providerId="LiveId" clId="{5C7915C9-39BD-49D0-8116-481D04D9FD60}" dt="2023-09-14T15:51:00.571" v="4136" actId="1076"/>
          <ac:picMkLst>
            <pc:docMk/>
            <pc:sldMk cId="1362364868" sldId="270"/>
            <ac:picMk id="3" creationId="{8B4EB291-9D33-A6CB-086A-2778286986FB}"/>
          </ac:picMkLst>
        </pc:picChg>
      </pc:sldChg>
      <pc:sldChg chg="modSp new del mod">
        <pc:chgData name="Ahmed Uzejnovic" userId="2254ac6f0b646922" providerId="LiveId" clId="{5C7915C9-39BD-49D0-8116-481D04D9FD60}" dt="2023-09-14T15:46:27.781" v="4105" actId="47"/>
        <pc:sldMkLst>
          <pc:docMk/>
          <pc:sldMk cId="2118600030" sldId="270"/>
        </pc:sldMkLst>
        <pc:spChg chg="mod">
          <ac:chgData name="Ahmed Uzejnovic" userId="2254ac6f0b646922" providerId="LiveId" clId="{5C7915C9-39BD-49D0-8116-481D04D9FD60}" dt="2023-09-14T15:32:47.474" v="3631" actId="1076"/>
          <ac:spMkLst>
            <pc:docMk/>
            <pc:sldMk cId="2118600030" sldId="270"/>
            <ac:spMk id="2" creationId="{B6110883-F3FE-50BB-398F-92CF2D79083F}"/>
          </ac:spMkLst>
        </pc:spChg>
      </pc:sldChg>
      <pc:sldChg chg="addSp delSp modSp new del mod">
        <pc:chgData name="Ahmed Uzejnovic" userId="2254ac6f0b646922" providerId="LiveId" clId="{5C7915C9-39BD-49D0-8116-481D04D9FD60}" dt="2023-09-14T15:46:29.713" v="4106" actId="47"/>
        <pc:sldMkLst>
          <pc:docMk/>
          <pc:sldMk cId="2115184211" sldId="271"/>
        </pc:sldMkLst>
        <pc:spChg chg="del">
          <ac:chgData name="Ahmed Uzejnovic" userId="2254ac6f0b646922" providerId="LiveId" clId="{5C7915C9-39BD-49D0-8116-481D04D9FD60}" dt="2023-09-14T15:32:57.063" v="3633" actId="478"/>
          <ac:spMkLst>
            <pc:docMk/>
            <pc:sldMk cId="2115184211" sldId="271"/>
            <ac:spMk id="2" creationId="{CD106966-7B1C-CCB4-DD4D-0D929B5C3F0C}"/>
          </ac:spMkLst>
        </pc:spChg>
        <pc:spChg chg="add mod">
          <ac:chgData name="Ahmed Uzejnovic" userId="2254ac6f0b646922" providerId="LiveId" clId="{5C7915C9-39BD-49D0-8116-481D04D9FD60}" dt="2023-09-14T15:41:59.237" v="4096" actId="20577"/>
          <ac:spMkLst>
            <pc:docMk/>
            <pc:sldMk cId="2115184211" sldId="271"/>
            <ac:spMk id="3" creationId="{01DD7323-E139-DDC8-2A5D-28A5ED57E2CE}"/>
          </ac:spMkLst>
        </pc:spChg>
        <pc:picChg chg="add del mod">
          <ac:chgData name="Ahmed Uzejnovic" userId="2254ac6f0b646922" providerId="LiveId" clId="{5C7915C9-39BD-49D0-8116-481D04D9FD60}" dt="2023-09-14T15:46:24.306" v="4104" actId="21"/>
          <ac:picMkLst>
            <pc:docMk/>
            <pc:sldMk cId="2115184211" sldId="271"/>
            <ac:picMk id="5" creationId="{55F3DD1C-B231-3C33-563A-907D83F44A14}"/>
          </ac:picMkLst>
        </pc:picChg>
      </pc:sldChg>
      <pc:sldChg chg="new del">
        <pc:chgData name="Ahmed Uzejnovic" userId="2254ac6f0b646922" providerId="LiveId" clId="{5C7915C9-39BD-49D0-8116-481D04D9FD60}" dt="2023-09-16T09:10:10.848" v="4158" actId="47"/>
        <pc:sldMkLst>
          <pc:docMk/>
          <pc:sldMk cId="2254747848" sldId="271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EDAE60-42AD-4487-A217-5F21C8EFAC90}" type="datetimeFigureOut">
              <a:rPr lang="en-DE" smtClean="0"/>
              <a:t>16/09/2023</a:t>
            </a:fld>
            <a:endParaRPr lang="en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EF3F45-B695-461C-A2FA-1330385580F3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322310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C5F79-413D-4577-BFA9-A295F2FE3756}" type="datetimeFigureOut">
              <a:rPr lang="en-DE" smtClean="0"/>
              <a:t>16/09/2023</a:t>
            </a:fld>
            <a:endParaRPr lang="en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B68D6-EE48-4288-BB63-0659E61543CF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433331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C5F79-413D-4577-BFA9-A295F2FE3756}" type="datetimeFigureOut">
              <a:rPr lang="en-DE" smtClean="0"/>
              <a:t>16/09/2023</a:t>
            </a:fld>
            <a:endParaRPr lang="en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B68D6-EE48-4288-BB63-0659E61543CF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907625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C5F79-413D-4577-BFA9-A295F2FE3756}" type="datetimeFigureOut">
              <a:rPr lang="en-DE" smtClean="0"/>
              <a:t>16/09/2023</a:t>
            </a:fld>
            <a:endParaRPr lang="en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B68D6-EE48-4288-BB63-0659E61543CF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879135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C5F79-413D-4577-BFA9-A295F2FE3756}" type="datetimeFigureOut">
              <a:rPr lang="en-DE" smtClean="0"/>
              <a:t>16/09/2023</a:t>
            </a:fld>
            <a:endParaRPr lang="en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B68D6-EE48-4288-BB63-0659E61543CF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1288238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C5F79-413D-4577-BFA9-A295F2FE3756}" type="datetimeFigureOut">
              <a:rPr lang="en-DE" smtClean="0"/>
              <a:t>16/09/2023</a:t>
            </a:fld>
            <a:endParaRPr lang="en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B68D6-EE48-4288-BB63-0659E61543CF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1012764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C5F79-413D-4577-BFA9-A295F2FE3756}" type="datetimeFigureOut">
              <a:rPr lang="en-DE" smtClean="0"/>
              <a:t>16/09/2023</a:t>
            </a:fld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B68D6-EE48-4288-BB63-0659E61543CF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376255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C5F79-413D-4577-BFA9-A295F2FE3756}" type="datetimeFigureOut">
              <a:rPr lang="en-DE" smtClean="0"/>
              <a:t>16/09/2023</a:t>
            </a:fld>
            <a:endParaRPr lang="en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B68D6-EE48-4288-BB63-0659E61543CF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2692101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C5F79-413D-4577-BFA9-A295F2FE3756}" type="datetimeFigureOut">
              <a:rPr lang="en-DE" smtClean="0"/>
              <a:t>16/09/2023</a:t>
            </a:fld>
            <a:endParaRPr lang="en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B68D6-EE48-4288-BB63-0659E61543CF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662221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C5F79-413D-4577-BFA9-A295F2FE3756}" type="datetimeFigureOut">
              <a:rPr lang="en-DE" smtClean="0"/>
              <a:t>16/09/2023</a:t>
            </a:fld>
            <a:endParaRPr lang="en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B68D6-EE48-4288-BB63-0659E61543CF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40327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C5F79-413D-4577-BFA9-A295F2FE3756}" type="datetimeFigureOut">
              <a:rPr lang="en-DE" smtClean="0"/>
              <a:t>16/09/2023</a:t>
            </a:fld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B68D6-EE48-4288-BB63-0659E61543CF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322841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C5F79-413D-4577-BFA9-A295F2FE3756}" type="datetimeFigureOut">
              <a:rPr lang="en-DE" smtClean="0"/>
              <a:t>16/09/2023</a:t>
            </a:fld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B68D6-EE48-4288-BB63-0659E61543CF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638436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EC5F79-413D-4577-BFA9-A295F2FE3756}" type="datetimeFigureOut">
              <a:rPr lang="en-DE" smtClean="0"/>
              <a:t>16/09/2023</a:t>
            </a:fld>
            <a:endParaRPr lang="en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6B68D6-EE48-4288-BB63-0659E61543CF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3634466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graph/throttling-limits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.png"/><Relationship Id="rId5" Type="http://schemas.openxmlformats.org/officeDocument/2006/relationships/image" Target="../media/image7.png"/><Relationship Id="rId4" Type="http://schemas.openxmlformats.org/officeDocument/2006/relationships/image" Target="../media/image8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uzejnovicahmed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hyperlink" Target="https://powershell.works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.png"/><Relationship Id="rId4" Type="http://schemas.openxmlformats.org/officeDocument/2006/relationships/image" Target="../media/image8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inleitung">
            <a:hlinkClick r:id="" action="ppaction://media"/>
            <a:extLst>
              <a:ext uri="{FF2B5EF4-FFF2-40B4-BE49-F238E27FC236}">
                <a16:creationId xmlns:a16="http://schemas.microsoft.com/office/drawing/2014/main" id="{37FCFC42-F184-B435-2815-DA6D6DC1365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Grafik 8" descr="Ein Bild, das Schrift, Diagramm, Reihe, Design enthält.">
            <a:extLst>
              <a:ext uri="{FF2B5EF4-FFF2-40B4-BE49-F238E27FC236}">
                <a16:creationId xmlns:a16="http://schemas.microsoft.com/office/drawing/2014/main" id="{42753BDE-C5CE-1458-BD87-D21ECCD023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6072" y="6259318"/>
            <a:ext cx="1655928" cy="598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014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5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 descr="Ein Bild, das Screenshot, Uhr enthält.&#10;&#10;Automatisch generierte Beschreibung">
            <a:extLst>
              <a:ext uri="{FF2B5EF4-FFF2-40B4-BE49-F238E27FC236}">
                <a16:creationId xmlns:a16="http://schemas.microsoft.com/office/drawing/2014/main" id="{37EC8290-385C-EB04-2B1C-10E91DD1B5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7804" y="6220176"/>
            <a:ext cx="1764196" cy="637823"/>
          </a:xfrm>
          <a:prstGeom prst="rect">
            <a:avLst/>
          </a:prstGeom>
        </p:spPr>
      </p:pic>
      <p:sp>
        <p:nvSpPr>
          <p:cNvPr id="10" name="Geschweifte Klammer links/rechts 9">
            <a:extLst>
              <a:ext uri="{FF2B5EF4-FFF2-40B4-BE49-F238E27FC236}">
                <a16:creationId xmlns:a16="http://schemas.microsoft.com/office/drawing/2014/main" id="{81CEEDEF-2FCA-3DE8-5CC1-AF092C05062B}"/>
              </a:ext>
            </a:extLst>
          </p:cNvPr>
          <p:cNvSpPr/>
          <p:nvPr/>
        </p:nvSpPr>
        <p:spPr>
          <a:xfrm>
            <a:off x="696561" y="481984"/>
            <a:ext cx="11284226" cy="5738192"/>
          </a:xfrm>
          <a:prstGeom prst="bracePair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2" name="Flussdiagramm: Verbinder 11">
            <a:extLst>
              <a:ext uri="{FF2B5EF4-FFF2-40B4-BE49-F238E27FC236}">
                <a16:creationId xmlns:a16="http://schemas.microsoft.com/office/drawing/2014/main" id="{0AE876F3-81B0-4806-E144-16E99BFD6B09}"/>
              </a:ext>
            </a:extLst>
          </p:cNvPr>
          <p:cNvSpPr/>
          <p:nvPr/>
        </p:nvSpPr>
        <p:spPr>
          <a:xfrm>
            <a:off x="1758389" y="369342"/>
            <a:ext cx="2696820" cy="2604052"/>
          </a:xfrm>
          <a:prstGeom prst="flowChartConnector">
            <a:avLst/>
          </a:prstGeom>
          <a:solidFill>
            <a:schemeClr val="accent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Reduktion</a:t>
            </a:r>
            <a:r>
              <a:rPr lang="en-US" dirty="0"/>
              <a:t> der </a:t>
            </a:r>
            <a:r>
              <a:rPr lang="en-US" dirty="0" err="1"/>
              <a:t>Netzwerklatenz</a:t>
            </a:r>
            <a:endParaRPr lang="en-DE" dirty="0"/>
          </a:p>
        </p:txBody>
      </p:sp>
      <p:sp>
        <p:nvSpPr>
          <p:cNvPr id="18" name="Flussdiagramm: Verbinder 17">
            <a:extLst>
              <a:ext uri="{FF2B5EF4-FFF2-40B4-BE49-F238E27FC236}">
                <a16:creationId xmlns:a16="http://schemas.microsoft.com/office/drawing/2014/main" id="{651749CF-982C-ECC4-2A55-4024D748502F}"/>
              </a:ext>
            </a:extLst>
          </p:cNvPr>
          <p:cNvSpPr/>
          <p:nvPr/>
        </p:nvSpPr>
        <p:spPr>
          <a:xfrm>
            <a:off x="4857328" y="1012072"/>
            <a:ext cx="2696820" cy="2604052"/>
          </a:xfrm>
          <a:prstGeom prst="flowChartConnector">
            <a:avLst/>
          </a:prstGeom>
          <a:solidFill>
            <a:schemeClr val="accent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Schnellere</a:t>
            </a:r>
            <a:r>
              <a:rPr lang="en-US" dirty="0"/>
              <a:t> </a:t>
            </a:r>
            <a:r>
              <a:rPr lang="en-US" dirty="0" err="1"/>
              <a:t>Skriptausführung</a:t>
            </a:r>
            <a:endParaRPr lang="en-DE" dirty="0"/>
          </a:p>
        </p:txBody>
      </p:sp>
      <p:sp>
        <p:nvSpPr>
          <p:cNvPr id="19" name="Flussdiagramm: Verbinder 18">
            <a:extLst>
              <a:ext uri="{FF2B5EF4-FFF2-40B4-BE49-F238E27FC236}">
                <a16:creationId xmlns:a16="http://schemas.microsoft.com/office/drawing/2014/main" id="{A9FDA368-6E72-299F-1571-C97E4F9A3E88}"/>
              </a:ext>
            </a:extLst>
          </p:cNvPr>
          <p:cNvSpPr/>
          <p:nvPr/>
        </p:nvSpPr>
        <p:spPr>
          <a:xfrm>
            <a:off x="7956267" y="2441713"/>
            <a:ext cx="2643811" cy="2604052"/>
          </a:xfrm>
          <a:prstGeom prst="flowChartConnector">
            <a:avLst/>
          </a:prstGeom>
          <a:solidFill>
            <a:schemeClr val="accent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Spezifikation</a:t>
            </a:r>
            <a:r>
              <a:rPr lang="en-US" dirty="0"/>
              <a:t> von </a:t>
            </a:r>
            <a:r>
              <a:rPr lang="en-US" dirty="0" err="1"/>
              <a:t>Abhängigkeiten</a:t>
            </a:r>
            <a:endParaRPr lang="en-DE" dirty="0"/>
          </a:p>
        </p:txBody>
      </p:sp>
      <p:sp>
        <p:nvSpPr>
          <p:cNvPr id="20" name="Flussdiagramm: Verbinder 19">
            <a:extLst>
              <a:ext uri="{FF2B5EF4-FFF2-40B4-BE49-F238E27FC236}">
                <a16:creationId xmlns:a16="http://schemas.microsoft.com/office/drawing/2014/main" id="{7A7B3332-440D-4183-1AD5-973FCE8B94A8}"/>
              </a:ext>
            </a:extLst>
          </p:cNvPr>
          <p:cNvSpPr/>
          <p:nvPr/>
        </p:nvSpPr>
        <p:spPr>
          <a:xfrm>
            <a:off x="5016768" y="4146212"/>
            <a:ext cx="2643811" cy="2604052"/>
          </a:xfrm>
          <a:prstGeom prst="flowChartConnector">
            <a:avLst/>
          </a:prstGeom>
          <a:solidFill>
            <a:schemeClr val="accent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Kosteneinsparung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929116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8" grpId="0" animBg="1"/>
      <p:bldP spid="19" grpId="0" animBg="1"/>
      <p:bldP spid="2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95355E-41ED-EA55-DDC2-A033B327AA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2680078"/>
            <a:ext cx="10515600" cy="1325563"/>
          </a:xfrm>
        </p:spPr>
        <p:txBody>
          <a:bodyPr/>
          <a:lstStyle/>
          <a:p>
            <a:pPr marL="57150" defTabSz="914400">
              <a:lnSpc>
                <a:spcPct val="90000"/>
              </a:lnSpc>
              <a:spcAft>
                <a:spcPts val="600"/>
              </a:spcAft>
            </a:pPr>
            <a:r>
              <a:rPr lang="en-US" sz="4400" dirty="0"/>
              <a:t>Limits </a:t>
            </a:r>
            <a:r>
              <a:rPr lang="en-US" sz="4400" dirty="0" err="1"/>
              <a:t>bei</a:t>
            </a:r>
            <a:r>
              <a:rPr lang="en-US" sz="4400" dirty="0"/>
              <a:t> der Batch-</a:t>
            </a:r>
            <a:r>
              <a:rPr lang="en-US" sz="4400" dirty="0" err="1"/>
              <a:t>Verarbeitung</a:t>
            </a:r>
            <a:r>
              <a:rPr lang="en-US" sz="4400" dirty="0"/>
              <a:t> </a:t>
            </a:r>
          </a:p>
        </p:txBody>
      </p:sp>
      <p:pic>
        <p:nvPicPr>
          <p:cNvPr id="4" name="Grafik 3" descr="Ein Bild, das Screenshot, Uhr enthält.&#10;&#10;Automatisch generierte Beschreibung">
            <a:extLst>
              <a:ext uri="{FF2B5EF4-FFF2-40B4-BE49-F238E27FC236}">
                <a16:creationId xmlns:a16="http://schemas.microsoft.com/office/drawing/2014/main" id="{B75BEB35-A7DD-41A8-ED6C-0D1FB786C9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7804" y="6220176"/>
            <a:ext cx="1764196" cy="637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6913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eschweifte Klammer links/rechts 2">
            <a:extLst>
              <a:ext uri="{FF2B5EF4-FFF2-40B4-BE49-F238E27FC236}">
                <a16:creationId xmlns:a16="http://schemas.microsoft.com/office/drawing/2014/main" id="{92F71ABD-24EB-CB98-63BB-5C163C0CB301}"/>
              </a:ext>
            </a:extLst>
          </p:cNvPr>
          <p:cNvSpPr/>
          <p:nvPr/>
        </p:nvSpPr>
        <p:spPr>
          <a:xfrm>
            <a:off x="312247" y="1080052"/>
            <a:ext cx="11284226" cy="5140124"/>
          </a:xfrm>
          <a:prstGeom prst="bracePair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4" name="Grafik 3" descr="Ein Bild, das Screenshot, Uhr enthält.&#10;&#10;Automatisch generierte Beschreibung">
            <a:extLst>
              <a:ext uri="{FF2B5EF4-FFF2-40B4-BE49-F238E27FC236}">
                <a16:creationId xmlns:a16="http://schemas.microsoft.com/office/drawing/2014/main" id="{128D7686-0BA3-DA91-8B6E-BD14FA47CE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7804" y="6220176"/>
            <a:ext cx="1764196" cy="637823"/>
          </a:xfrm>
          <a:prstGeom prst="rect">
            <a:avLst/>
          </a:prstGeom>
        </p:spPr>
      </p:pic>
      <p:sp>
        <p:nvSpPr>
          <p:cNvPr id="6" name="Flussdiagramm: Verbinder 5">
            <a:extLst>
              <a:ext uri="{FF2B5EF4-FFF2-40B4-BE49-F238E27FC236}">
                <a16:creationId xmlns:a16="http://schemas.microsoft.com/office/drawing/2014/main" id="{83C7467C-C155-5CCA-32FE-E28CAD327250}"/>
              </a:ext>
            </a:extLst>
          </p:cNvPr>
          <p:cNvSpPr/>
          <p:nvPr/>
        </p:nvSpPr>
        <p:spPr>
          <a:xfrm>
            <a:off x="983974" y="1305339"/>
            <a:ext cx="2176670" cy="2123662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20 Requests pro Batch</a:t>
            </a:r>
            <a:endParaRPr lang="en-DE" dirty="0"/>
          </a:p>
        </p:txBody>
      </p:sp>
      <p:sp>
        <p:nvSpPr>
          <p:cNvPr id="10" name="Flussdiagramm: Verbinder 9">
            <a:extLst>
              <a:ext uri="{FF2B5EF4-FFF2-40B4-BE49-F238E27FC236}">
                <a16:creationId xmlns:a16="http://schemas.microsoft.com/office/drawing/2014/main" id="{3929BC5A-1655-9766-A40D-B7CF476ABE08}"/>
              </a:ext>
            </a:extLst>
          </p:cNvPr>
          <p:cNvSpPr>
            <a:spLocks/>
          </p:cNvSpPr>
          <p:nvPr/>
        </p:nvSpPr>
        <p:spPr>
          <a:xfrm>
            <a:off x="7672180" y="3366051"/>
            <a:ext cx="3197921" cy="3057079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Keine</a:t>
            </a:r>
            <a:r>
              <a:rPr lang="en-US" dirty="0"/>
              <a:t> </a:t>
            </a:r>
            <a:r>
              <a:rPr lang="en-US" dirty="0" err="1"/>
              <a:t>Möglichkeit</a:t>
            </a:r>
            <a:r>
              <a:rPr lang="en-US" dirty="0"/>
              <a:t>, das </a:t>
            </a:r>
            <a:r>
              <a:rPr lang="en-US" dirty="0" err="1"/>
              <a:t>Ergebnis</a:t>
            </a:r>
            <a:r>
              <a:rPr lang="en-US" dirty="0"/>
              <a:t> in </a:t>
            </a:r>
            <a:r>
              <a:rPr lang="en-US" dirty="0" err="1"/>
              <a:t>einem</a:t>
            </a:r>
            <a:r>
              <a:rPr lang="en-US" dirty="0"/>
              <a:t> Batch </a:t>
            </a:r>
            <a:r>
              <a:rPr lang="en-US" dirty="0" err="1"/>
              <a:t>abzufangen</a:t>
            </a:r>
            <a:r>
              <a:rPr lang="en-US" dirty="0"/>
              <a:t> und </a:t>
            </a:r>
            <a:r>
              <a:rPr lang="en-US" dirty="0" err="1"/>
              <a:t>im</a:t>
            </a:r>
            <a:r>
              <a:rPr lang="en-US" dirty="0"/>
              <a:t> </a:t>
            </a:r>
            <a:r>
              <a:rPr lang="en-US" dirty="0" err="1"/>
              <a:t>gleichen</a:t>
            </a:r>
            <a:r>
              <a:rPr lang="en-US" dirty="0"/>
              <a:t> Batch </a:t>
            </a:r>
            <a:r>
              <a:rPr lang="en-US" dirty="0" err="1"/>
              <a:t>einzusetzen</a:t>
            </a:r>
            <a:endParaRPr lang="en-DE" dirty="0"/>
          </a:p>
        </p:txBody>
      </p:sp>
      <p:sp>
        <p:nvSpPr>
          <p:cNvPr id="7" name="Flussdiagramm: Verbinder 6">
            <a:extLst>
              <a:ext uri="{FF2B5EF4-FFF2-40B4-BE49-F238E27FC236}">
                <a16:creationId xmlns:a16="http://schemas.microsoft.com/office/drawing/2014/main" id="{EEB20DF9-6B0D-3AA3-91DE-A7274FE6A837}"/>
              </a:ext>
            </a:extLst>
          </p:cNvPr>
          <p:cNvSpPr/>
          <p:nvPr/>
        </p:nvSpPr>
        <p:spPr>
          <a:xfrm>
            <a:off x="3958673" y="2114153"/>
            <a:ext cx="2915478" cy="2775470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hlinkClick r:id="rId3"/>
              </a:rPr>
              <a:t>Servicespezifische</a:t>
            </a:r>
            <a:r>
              <a:rPr lang="en-US" dirty="0">
                <a:hlinkClick r:id="rId3"/>
              </a:rPr>
              <a:t> throttling limits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997151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  <p:bldP spid="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8B4EB291-9D33-A6CB-086A-2778286986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4774" y="867705"/>
            <a:ext cx="5527493" cy="4626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3648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9">
            <a:extLst>
              <a:ext uri="{FF2B5EF4-FFF2-40B4-BE49-F238E27FC236}">
                <a16:creationId xmlns:a16="http://schemas.microsoft.com/office/drawing/2014/main" id="{3F0F4FFB-81B7-6865-974B-4B43AFE32D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4921" y="1547529"/>
            <a:ext cx="5115893" cy="42244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Grafik 5" descr="Ein Bild, das Symmetrie, Dreieck, Reihe enthält.&#10;&#10;Automatisch generierte Beschreibung">
            <a:extLst>
              <a:ext uri="{FF2B5EF4-FFF2-40B4-BE49-F238E27FC236}">
                <a16:creationId xmlns:a16="http://schemas.microsoft.com/office/drawing/2014/main" id="{388DE7E4-C8DE-8A22-EFE7-64F4EAE9B5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9078" y="3275136"/>
            <a:ext cx="1627173" cy="1411064"/>
          </a:xfrm>
          <a:prstGeom prst="rect">
            <a:avLst/>
          </a:prstGeom>
        </p:spPr>
      </p:pic>
      <p:pic>
        <p:nvPicPr>
          <p:cNvPr id="7" name="Grafik 6" descr="Ein Bild, das Rechteck, Quadrat, Blau, Wasser enthält.&#10;&#10;Automatisch generierte Beschreibung">
            <a:extLst>
              <a:ext uri="{FF2B5EF4-FFF2-40B4-BE49-F238E27FC236}">
                <a16:creationId xmlns:a16="http://schemas.microsoft.com/office/drawing/2014/main" id="{7AFE3259-5438-C5E2-5DAC-C500CBCE1C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3265" y="460457"/>
            <a:ext cx="1301656" cy="1301656"/>
          </a:xfrm>
          <a:prstGeom prst="rect">
            <a:avLst/>
          </a:prstGeom>
        </p:spPr>
      </p:pic>
      <p:pic>
        <p:nvPicPr>
          <p:cNvPr id="8" name="Grafik 7" descr="Ein Bild, das Screenshot, Design, Grafiken, Rechteck enthält.&#10;&#10;Automatisch generierte Beschreibung">
            <a:extLst>
              <a:ext uri="{FF2B5EF4-FFF2-40B4-BE49-F238E27FC236}">
                <a16:creationId xmlns:a16="http://schemas.microsoft.com/office/drawing/2014/main" id="{198A6ADA-3B1E-C062-552F-B61E98F6AD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285" y="4316034"/>
            <a:ext cx="1455974" cy="1455974"/>
          </a:xfrm>
          <a:prstGeom prst="rect">
            <a:avLst/>
          </a:prstGeom>
        </p:spPr>
      </p:pic>
      <p:sp>
        <p:nvSpPr>
          <p:cNvPr id="9" name="Geschweifte Klammer links/rechts 8">
            <a:extLst>
              <a:ext uri="{FF2B5EF4-FFF2-40B4-BE49-F238E27FC236}">
                <a16:creationId xmlns:a16="http://schemas.microsoft.com/office/drawing/2014/main" id="{4B52200E-76A7-41EF-98DC-7B6C48EBE554}"/>
              </a:ext>
            </a:extLst>
          </p:cNvPr>
          <p:cNvSpPr/>
          <p:nvPr/>
        </p:nvSpPr>
        <p:spPr>
          <a:xfrm>
            <a:off x="9886121" y="5559287"/>
            <a:ext cx="1864979" cy="1027043"/>
          </a:xfrm>
          <a:prstGeom prst="brace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10" name="Grafik 9" descr="Ein Bild, das Symmetrie, Dreieck, Reihe enthält.&#10;&#10;Automatisch generierte Beschreibung">
            <a:extLst>
              <a:ext uri="{FF2B5EF4-FFF2-40B4-BE49-F238E27FC236}">
                <a16:creationId xmlns:a16="http://schemas.microsoft.com/office/drawing/2014/main" id="{593615CB-AB2E-86F4-2036-51FAC237C0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3250" y="6233493"/>
            <a:ext cx="285290" cy="247400"/>
          </a:xfrm>
          <a:prstGeom prst="rect">
            <a:avLst/>
          </a:prstGeom>
        </p:spPr>
      </p:pic>
      <p:pic>
        <p:nvPicPr>
          <p:cNvPr id="11" name="Grafik 10" descr="Ein Bild, das Rechteck, Quadrat, Blau, Wasser enthält.&#10;&#10;Automatisch generierte Beschreibung">
            <a:extLst>
              <a:ext uri="{FF2B5EF4-FFF2-40B4-BE49-F238E27FC236}">
                <a16:creationId xmlns:a16="http://schemas.microsoft.com/office/drawing/2014/main" id="{88E1EC8B-E862-FD06-C320-B6C19EE43B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0981" y="6266643"/>
            <a:ext cx="260735" cy="260735"/>
          </a:xfrm>
          <a:prstGeom prst="rect">
            <a:avLst/>
          </a:prstGeom>
        </p:spPr>
      </p:pic>
      <p:pic>
        <p:nvPicPr>
          <p:cNvPr id="12" name="Grafik 11" descr="Ein Bild, das Screenshot, Design, Grafiken, Rechteck enthält.&#10;&#10;Automatisch generierte Beschreibung">
            <a:extLst>
              <a:ext uri="{FF2B5EF4-FFF2-40B4-BE49-F238E27FC236}">
                <a16:creationId xmlns:a16="http://schemas.microsoft.com/office/drawing/2014/main" id="{BA4E6ED0-C77B-EA93-D84D-CBD031439EE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0416" y="6225435"/>
            <a:ext cx="305835" cy="305835"/>
          </a:xfrm>
          <a:prstGeom prst="rect">
            <a:avLst/>
          </a:prstGeom>
        </p:spPr>
      </p:pic>
      <p:pic>
        <p:nvPicPr>
          <p:cNvPr id="14" name="Grafik 13" descr="Ein Bild, das Screenshot, Uhr enthält.&#10;&#10;Automatisch generierte Beschreibung">
            <a:extLst>
              <a:ext uri="{FF2B5EF4-FFF2-40B4-BE49-F238E27FC236}">
                <a16:creationId xmlns:a16="http://schemas.microsoft.com/office/drawing/2014/main" id="{4C0BAB62-19BB-95CE-E45E-4638204DF67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0416" y="5621743"/>
            <a:ext cx="1313937" cy="475037"/>
          </a:xfrm>
          <a:prstGeom prst="rect">
            <a:avLst/>
          </a:prstGeom>
        </p:spPr>
      </p:pic>
      <p:pic>
        <p:nvPicPr>
          <p:cNvPr id="15" name="Grafik 14" descr="Ein Bild, das Menschliches Gesicht, Cartoon, Clipart, Lächeln enthält.&#10;&#10;Automatisch generierte Beschreibung">
            <a:extLst>
              <a:ext uri="{FF2B5EF4-FFF2-40B4-BE49-F238E27FC236}">
                <a16:creationId xmlns:a16="http://schemas.microsoft.com/office/drawing/2014/main" id="{C2397F04-6D6A-2D81-006D-C8F41AD00B6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0024" y="170532"/>
            <a:ext cx="1660957" cy="2349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1506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3117D22-966E-63AA-F43B-48C965531E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1644" y="559097"/>
            <a:ext cx="4674704" cy="1715466"/>
          </a:xfrm>
        </p:spPr>
        <p:txBody>
          <a:bodyPr>
            <a:normAutofit/>
          </a:bodyPr>
          <a:lstStyle/>
          <a:p>
            <a:r>
              <a:rPr lang="en-US" sz="5400" b="1" dirty="0"/>
              <a:t>Any Questions?</a:t>
            </a:r>
            <a:endParaRPr lang="en-DE" sz="5400" b="1" dirty="0"/>
          </a:p>
        </p:txBody>
      </p:sp>
      <p:pic>
        <p:nvPicPr>
          <p:cNvPr id="3" name="Grafik 2" descr="Ein Bild, das Screenshot, Uhr enthält.&#10;&#10;Automatisch generierte Beschreibung">
            <a:extLst>
              <a:ext uri="{FF2B5EF4-FFF2-40B4-BE49-F238E27FC236}">
                <a16:creationId xmlns:a16="http://schemas.microsoft.com/office/drawing/2014/main" id="{2CC969E4-F14D-0524-41C1-40F1EC4DD0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7804" y="6220176"/>
            <a:ext cx="1764196" cy="637823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82D6B06F-87BE-3A32-F79D-BD1124C05935}"/>
              </a:ext>
            </a:extLst>
          </p:cNvPr>
          <p:cNvSpPr/>
          <p:nvPr/>
        </p:nvSpPr>
        <p:spPr>
          <a:xfrm>
            <a:off x="4094924" y="1511195"/>
            <a:ext cx="3419060" cy="470898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de-DE" sz="30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9657411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Screenshot, Uhr enthält.&#10;&#10;Automatisch generierte Beschreibung">
            <a:extLst>
              <a:ext uri="{FF2B5EF4-FFF2-40B4-BE49-F238E27FC236}">
                <a16:creationId xmlns:a16="http://schemas.microsoft.com/office/drawing/2014/main" id="{B6C68ED2-56B2-C480-EFE0-A1DE6B2DBD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7804" y="6220176"/>
            <a:ext cx="1764196" cy="637823"/>
          </a:xfrm>
          <a:prstGeom prst="rect">
            <a:avLst/>
          </a:prstGeom>
        </p:spPr>
      </p:pic>
      <p:sp>
        <p:nvSpPr>
          <p:cNvPr id="5" name="Geschweifte Klammer links/rechts 4">
            <a:extLst>
              <a:ext uri="{FF2B5EF4-FFF2-40B4-BE49-F238E27FC236}">
                <a16:creationId xmlns:a16="http://schemas.microsoft.com/office/drawing/2014/main" id="{52F9163C-9CFE-13BE-1987-4FBD558C1D5F}"/>
              </a:ext>
            </a:extLst>
          </p:cNvPr>
          <p:cNvSpPr/>
          <p:nvPr/>
        </p:nvSpPr>
        <p:spPr>
          <a:xfrm>
            <a:off x="2404442" y="1188946"/>
            <a:ext cx="8299173" cy="4078357"/>
          </a:xfrm>
          <a:prstGeom prst="brace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endParaRPr lang="en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412B3161-65CF-E532-F0BB-42250D14F4BA}"/>
              </a:ext>
            </a:extLst>
          </p:cNvPr>
          <p:cNvSpPr txBox="1"/>
          <p:nvPr/>
        </p:nvSpPr>
        <p:spPr>
          <a:xfrm>
            <a:off x="3592167" y="2013228"/>
            <a:ext cx="6440556" cy="2831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Nachname</a:t>
            </a:r>
            <a:r>
              <a:rPr lang="en-US" sz="2000" dirty="0"/>
              <a:t>       	: 	Uzejnovic Ahmed</a:t>
            </a:r>
          </a:p>
          <a:p>
            <a:r>
              <a:rPr lang="en-US" sz="2000" dirty="0" err="1"/>
              <a:t>Vorname</a:t>
            </a:r>
            <a:r>
              <a:rPr lang="en-US" sz="2000" dirty="0"/>
              <a:t>  		: 	Ahmed</a:t>
            </a:r>
          </a:p>
          <a:p>
            <a:r>
              <a:rPr lang="en-US" sz="2000" dirty="0"/>
              <a:t>Job                  	: 	IT Automation Consultant @au2mator</a:t>
            </a:r>
          </a:p>
          <a:p>
            <a:r>
              <a:rPr lang="en-US" sz="2000" dirty="0" err="1"/>
              <a:t>Leidenschaft</a:t>
            </a:r>
            <a:r>
              <a:rPr lang="en-US" sz="2000" dirty="0"/>
              <a:t> 		: 	PowerShell &amp; Bikepacking</a:t>
            </a:r>
            <a:br>
              <a:rPr lang="en-US" sz="2000" dirty="0"/>
            </a:br>
            <a:r>
              <a:rPr lang="en-US" sz="2000" dirty="0"/>
              <a:t>Aus				: 	</a:t>
            </a:r>
            <a:r>
              <a:rPr lang="en-US" sz="2000" dirty="0" err="1"/>
              <a:t>Österreich</a:t>
            </a:r>
            <a:endParaRPr lang="en-US" sz="2000" dirty="0"/>
          </a:p>
          <a:p>
            <a:r>
              <a:rPr lang="en-US" sz="2000" dirty="0" err="1"/>
              <a:t>Github</a:t>
            </a:r>
            <a:r>
              <a:rPr lang="en-US" sz="2000" dirty="0"/>
              <a:t> 			: 	</a:t>
            </a:r>
            <a:r>
              <a:rPr lang="en-US" sz="2000" dirty="0">
                <a:hlinkClick r:id="rId3"/>
              </a:rPr>
              <a:t>https://github.com/uzejnovicahmed</a:t>
            </a:r>
            <a:br>
              <a:rPr lang="en-US" sz="2000" dirty="0"/>
            </a:br>
            <a:r>
              <a:rPr lang="en-US" sz="2000" dirty="0"/>
              <a:t>Blog				: 	</a:t>
            </a:r>
            <a:r>
              <a:rPr lang="en-US" sz="2000" dirty="0">
                <a:hlinkClick r:id="rId4"/>
              </a:rPr>
              <a:t>https://powershell.works</a:t>
            </a:r>
            <a:endParaRPr lang="en-US" sz="2000" dirty="0"/>
          </a:p>
          <a:p>
            <a:endParaRPr lang="en-US" sz="2000" dirty="0"/>
          </a:p>
          <a:p>
            <a:endParaRPr lang="en-DE" dirty="0"/>
          </a:p>
        </p:txBody>
      </p:sp>
      <p:pic>
        <p:nvPicPr>
          <p:cNvPr id="12" name="Grafik 11" descr="Ein Bild, das Person, Menschliches Gesicht, Schwarzweiß, Lächeln enthält.&#10;&#10;Automatisch generierte Beschreibung">
            <a:extLst>
              <a:ext uri="{FF2B5EF4-FFF2-40B4-BE49-F238E27FC236}">
                <a16:creationId xmlns:a16="http://schemas.microsoft.com/office/drawing/2014/main" id="{F41790DF-DC52-D964-DBB0-3408E82245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901" y="3367003"/>
            <a:ext cx="1583476" cy="3433198"/>
          </a:xfrm>
          <a:prstGeom prst="rect">
            <a:avLst/>
          </a:prstGeom>
        </p:spPr>
      </p:pic>
      <p:pic>
        <p:nvPicPr>
          <p:cNvPr id="23" name="Grafik 22" descr="Ein Bild, das Menschliches Gesicht, Cartoon, Clipart, Lächeln enthält.&#10;&#10;Automatisch generierte Beschreibung">
            <a:extLst>
              <a:ext uri="{FF2B5EF4-FFF2-40B4-BE49-F238E27FC236}">
                <a16:creationId xmlns:a16="http://schemas.microsoft.com/office/drawing/2014/main" id="{5645DA91-4498-C2D1-717F-F3A58A50A0D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43" y="57799"/>
            <a:ext cx="1809591" cy="2559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1227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feld 8">
            <a:extLst>
              <a:ext uri="{FF2B5EF4-FFF2-40B4-BE49-F238E27FC236}">
                <a16:creationId xmlns:a16="http://schemas.microsoft.com/office/drawing/2014/main" id="{1C54C6EB-6151-AFF9-D99C-FAF1D508028B}"/>
              </a:ext>
            </a:extLst>
          </p:cNvPr>
          <p:cNvSpPr txBox="1"/>
          <p:nvPr/>
        </p:nvSpPr>
        <p:spPr>
          <a:xfrm>
            <a:off x="249941" y="196075"/>
            <a:ext cx="11210925" cy="7448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 u="sng" kern="1200" dirty="0">
                <a:ea typeface="+mj-ea"/>
                <a:cs typeface="+mj-cs"/>
              </a:rPr>
              <a:t>Batch fire against Graph API</a:t>
            </a:r>
          </a:p>
        </p:txBody>
      </p:sp>
      <p:pic>
        <p:nvPicPr>
          <p:cNvPr id="5" name="Grafik 4" descr="Ein Bild, das Screenshot, Kreis, Diagramm, Reihe enthält.&#10;&#10;Automatisch generierte Beschreibung">
            <a:extLst>
              <a:ext uri="{FF2B5EF4-FFF2-40B4-BE49-F238E27FC236}">
                <a16:creationId xmlns:a16="http://schemas.microsoft.com/office/drawing/2014/main" id="{0361BACE-65B9-8893-5326-4CF951967B7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61" r="5111" b="-1"/>
          <a:stretch/>
        </p:blipFill>
        <p:spPr>
          <a:xfrm>
            <a:off x="6692421" y="1784569"/>
            <a:ext cx="5556663" cy="3125047"/>
          </a:xfrm>
          <a:prstGeom prst="rect">
            <a:avLst/>
          </a:prstGeom>
        </p:spPr>
      </p:pic>
      <p:sp>
        <p:nvSpPr>
          <p:cNvPr id="15" name="Geschweifte Klammer links 14">
            <a:extLst>
              <a:ext uri="{FF2B5EF4-FFF2-40B4-BE49-F238E27FC236}">
                <a16:creationId xmlns:a16="http://schemas.microsoft.com/office/drawing/2014/main" id="{7DBEFE7B-ADE8-491C-1A03-3FC7AD0822D8}"/>
              </a:ext>
            </a:extLst>
          </p:cNvPr>
          <p:cNvSpPr/>
          <p:nvPr/>
        </p:nvSpPr>
        <p:spPr>
          <a:xfrm>
            <a:off x="249941" y="1449725"/>
            <a:ext cx="768578" cy="4227615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1" name="Geschweifte Klammer rechts 20">
            <a:extLst>
              <a:ext uri="{FF2B5EF4-FFF2-40B4-BE49-F238E27FC236}">
                <a16:creationId xmlns:a16="http://schemas.microsoft.com/office/drawing/2014/main" id="{06688F32-BC6E-CE84-CFFF-09589837C7BF}"/>
              </a:ext>
            </a:extLst>
          </p:cNvPr>
          <p:cNvSpPr/>
          <p:nvPr/>
        </p:nvSpPr>
        <p:spPr>
          <a:xfrm>
            <a:off x="3763351" y="1535604"/>
            <a:ext cx="819398" cy="4227615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3" name="Wolke 32">
            <a:extLst>
              <a:ext uri="{FF2B5EF4-FFF2-40B4-BE49-F238E27FC236}">
                <a16:creationId xmlns:a16="http://schemas.microsoft.com/office/drawing/2014/main" id="{3B7DE6AE-264D-DD8D-A9D9-E4A6EB85833C}"/>
              </a:ext>
            </a:extLst>
          </p:cNvPr>
          <p:cNvSpPr/>
          <p:nvPr/>
        </p:nvSpPr>
        <p:spPr>
          <a:xfrm>
            <a:off x="1504611" y="1784569"/>
            <a:ext cx="1700053" cy="744836"/>
          </a:xfrm>
          <a:prstGeom prst="cloud">
            <a:avLst/>
          </a:prstGeom>
          <a:solidFill>
            <a:schemeClr val="accent4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Request 1</a:t>
            </a:r>
            <a:endParaRPr lang="en-DE" dirty="0"/>
          </a:p>
        </p:txBody>
      </p:sp>
      <p:sp>
        <p:nvSpPr>
          <p:cNvPr id="37" name="Wolke 36">
            <a:extLst>
              <a:ext uri="{FF2B5EF4-FFF2-40B4-BE49-F238E27FC236}">
                <a16:creationId xmlns:a16="http://schemas.microsoft.com/office/drawing/2014/main" id="{E561A30C-0417-7CC9-4C1F-F9DE436715E6}"/>
              </a:ext>
            </a:extLst>
          </p:cNvPr>
          <p:cNvSpPr/>
          <p:nvPr/>
        </p:nvSpPr>
        <p:spPr>
          <a:xfrm>
            <a:off x="1704149" y="4286522"/>
            <a:ext cx="1700053" cy="744836"/>
          </a:xfrm>
          <a:prstGeom prst="cloud">
            <a:avLst/>
          </a:prstGeom>
          <a:solidFill>
            <a:schemeClr val="accent4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Request X</a:t>
            </a:r>
            <a:endParaRPr lang="en-DE" dirty="0"/>
          </a:p>
        </p:txBody>
      </p:sp>
      <p:sp>
        <p:nvSpPr>
          <p:cNvPr id="38" name="Wolke 37">
            <a:extLst>
              <a:ext uri="{FF2B5EF4-FFF2-40B4-BE49-F238E27FC236}">
                <a16:creationId xmlns:a16="http://schemas.microsoft.com/office/drawing/2014/main" id="{48A9F1C1-95C7-2FF2-CB41-39E971AED462}"/>
              </a:ext>
            </a:extLst>
          </p:cNvPr>
          <p:cNvSpPr/>
          <p:nvPr/>
        </p:nvSpPr>
        <p:spPr>
          <a:xfrm>
            <a:off x="1622971" y="2973955"/>
            <a:ext cx="1700053" cy="744836"/>
          </a:xfrm>
          <a:prstGeom prst="cloud">
            <a:avLst/>
          </a:prstGeom>
          <a:solidFill>
            <a:schemeClr val="accent4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Request 2</a:t>
            </a:r>
            <a:endParaRPr lang="en-DE" dirty="0"/>
          </a:p>
        </p:txBody>
      </p:sp>
      <p:sp>
        <p:nvSpPr>
          <p:cNvPr id="39" name="Pfeil: nach rechts 38">
            <a:extLst>
              <a:ext uri="{FF2B5EF4-FFF2-40B4-BE49-F238E27FC236}">
                <a16:creationId xmlns:a16="http://schemas.microsoft.com/office/drawing/2014/main" id="{6BC6B848-3575-5670-84A8-36C5B7B397CF}"/>
              </a:ext>
            </a:extLst>
          </p:cNvPr>
          <p:cNvSpPr/>
          <p:nvPr/>
        </p:nvSpPr>
        <p:spPr>
          <a:xfrm>
            <a:off x="4873061" y="3407095"/>
            <a:ext cx="1666853" cy="48463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40" name="Grafik 39" descr="Ein Bild, das Screenshot, Uhr enthält.&#10;&#10;Automatisch generierte Beschreibung">
            <a:extLst>
              <a:ext uri="{FF2B5EF4-FFF2-40B4-BE49-F238E27FC236}">
                <a16:creationId xmlns:a16="http://schemas.microsoft.com/office/drawing/2014/main" id="{EE97BD8F-5290-EF83-606A-32613917A2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7804" y="6220176"/>
            <a:ext cx="1764196" cy="637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5545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2" name="Rectangle 111">
            <a:extLst>
              <a:ext uri="{FF2B5EF4-FFF2-40B4-BE49-F238E27FC236}">
                <a16:creationId xmlns:a16="http://schemas.microsoft.com/office/drawing/2014/main" id="{E02239D2-A05D-4A1C-9F06-FBA7FC730E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780DF96-296C-BEBB-677B-7E642C1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9650" y="364727"/>
            <a:ext cx="9339523" cy="1118394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sz="4000" b="1" kern="1200" dirty="0" err="1">
                <a:ln w="22225">
                  <a:solidFill>
                    <a:srgbClr val="FFFFFF"/>
                  </a:solidFill>
                </a:ln>
                <a:solidFill>
                  <a:schemeClr val="tx1"/>
                </a:solidFill>
                <a:latin typeface="+mn-lt"/>
                <a:ea typeface="+mj-ea"/>
                <a:cs typeface="+mj-cs"/>
              </a:rPr>
              <a:t>Inhalte</a:t>
            </a:r>
            <a:endParaRPr lang="en-US" sz="4000" b="1" kern="1200" dirty="0">
              <a:ln w="22225">
                <a:solidFill>
                  <a:srgbClr val="FFFFFF"/>
                </a:solidFill>
              </a:ln>
              <a:solidFill>
                <a:schemeClr val="tx1"/>
              </a:solidFill>
              <a:latin typeface="+mn-lt"/>
              <a:ea typeface="+mj-ea"/>
              <a:cs typeface="+mj-cs"/>
            </a:endParaRPr>
          </a:p>
        </p:txBody>
      </p:sp>
      <p:pic>
        <p:nvPicPr>
          <p:cNvPr id="72" name="Grafik 71" descr="Ein Bild, das Screenshot, Uhr enthält.&#10;&#10;Automatisch generierte Beschreibung">
            <a:extLst>
              <a:ext uri="{FF2B5EF4-FFF2-40B4-BE49-F238E27FC236}">
                <a16:creationId xmlns:a16="http://schemas.microsoft.com/office/drawing/2014/main" id="{A521C347-7CC3-B0E8-8F7D-255CEB1CB4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7804" y="6220176"/>
            <a:ext cx="1764196" cy="637823"/>
          </a:xfrm>
          <a:prstGeom prst="rect">
            <a:avLst/>
          </a:prstGeom>
        </p:spPr>
      </p:pic>
      <p:sp>
        <p:nvSpPr>
          <p:cNvPr id="98" name="Textfeld 2">
            <a:extLst>
              <a:ext uri="{FF2B5EF4-FFF2-40B4-BE49-F238E27FC236}">
                <a16:creationId xmlns:a16="http://schemas.microsoft.com/office/drawing/2014/main" id="{5E9EE256-1A4B-E33B-3F35-9579D88AA948}"/>
              </a:ext>
            </a:extLst>
          </p:cNvPr>
          <p:cNvSpPr txBox="1"/>
          <p:nvPr/>
        </p:nvSpPr>
        <p:spPr>
          <a:xfrm>
            <a:off x="1009650" y="1847849"/>
            <a:ext cx="9994900" cy="42545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/>
              <a:t>Funktionsweise</a:t>
            </a:r>
            <a:r>
              <a:rPr lang="en-US" sz="2000" dirty="0"/>
              <a:t> der Microsoft Graph API</a:t>
            </a:r>
          </a:p>
          <a:p>
            <a:pPr marL="571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Batching in der Microsoft Graph API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Die </a:t>
            </a:r>
            <a:r>
              <a:rPr lang="en-US" sz="2000" dirty="0" err="1"/>
              <a:t>Vorteile</a:t>
            </a:r>
            <a:r>
              <a:rPr lang="en-US" sz="2000" dirty="0"/>
              <a:t> der Batch-</a:t>
            </a:r>
            <a:r>
              <a:rPr lang="en-US" sz="2000" dirty="0" err="1"/>
              <a:t>Verarbeitung</a:t>
            </a:r>
            <a:endParaRPr lang="en-US" sz="2000" dirty="0"/>
          </a:p>
          <a:p>
            <a:pPr marL="571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Limits </a:t>
            </a:r>
            <a:r>
              <a:rPr lang="en-US" sz="2000" dirty="0" err="1"/>
              <a:t>bei</a:t>
            </a:r>
            <a:r>
              <a:rPr lang="en-US" sz="2000" dirty="0"/>
              <a:t> der Batch-</a:t>
            </a:r>
            <a:r>
              <a:rPr lang="en-US" sz="2000" dirty="0" err="1"/>
              <a:t>Verarbeitung</a:t>
            </a:r>
            <a:r>
              <a:rPr lang="en-US" sz="2000" dirty="0"/>
              <a:t> 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endParaRPr lang="en-US" sz="2000" dirty="0"/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Live Demo 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551846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0D6F4B-ED3F-612F-5DBE-68DEC1E8B9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3139" y="2611368"/>
            <a:ext cx="6238461" cy="1325563"/>
          </a:xfrm>
        </p:spPr>
        <p:txBody>
          <a:bodyPr/>
          <a:lstStyle/>
          <a:p>
            <a:r>
              <a:rPr lang="en-US" dirty="0"/>
              <a:t>Graph API </a:t>
            </a:r>
            <a:r>
              <a:rPr lang="en-US" dirty="0" err="1"/>
              <a:t>Funktionsweise</a:t>
            </a:r>
            <a:endParaRPr lang="en-DE" dirty="0"/>
          </a:p>
        </p:txBody>
      </p:sp>
      <p:pic>
        <p:nvPicPr>
          <p:cNvPr id="3" name="Grafik 2" descr="Ein Bild, das Screenshot, Uhr enthält.&#10;&#10;Automatisch generierte Beschreibung">
            <a:extLst>
              <a:ext uri="{FF2B5EF4-FFF2-40B4-BE49-F238E27FC236}">
                <a16:creationId xmlns:a16="http://schemas.microsoft.com/office/drawing/2014/main" id="{AD2E0166-2604-9091-F15B-56E7DE093B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7804" y="6220176"/>
            <a:ext cx="1764196" cy="637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462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>
            <a:extLst>
              <a:ext uri="{FF2B5EF4-FFF2-40B4-BE49-F238E27FC236}">
                <a16:creationId xmlns:a16="http://schemas.microsoft.com/office/drawing/2014/main" id="{761C8B20-15A5-D510-31B4-6BB44594CFD0}"/>
              </a:ext>
            </a:extLst>
          </p:cNvPr>
          <p:cNvSpPr/>
          <p:nvPr/>
        </p:nvSpPr>
        <p:spPr>
          <a:xfrm>
            <a:off x="906133" y="844034"/>
            <a:ext cx="1917510" cy="483704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3" name="Grafik 2" descr="Ein Bild, das Screenshot, Uhr enthält.&#10;&#10;Automatisch generierte Beschreibung">
            <a:extLst>
              <a:ext uri="{FF2B5EF4-FFF2-40B4-BE49-F238E27FC236}">
                <a16:creationId xmlns:a16="http://schemas.microsoft.com/office/drawing/2014/main" id="{A78ADD6B-898F-2006-C42F-23D256F102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7804" y="6220176"/>
            <a:ext cx="1764196" cy="637823"/>
          </a:xfrm>
          <a:prstGeom prst="rect">
            <a:avLst/>
          </a:prstGeom>
        </p:spPr>
      </p:pic>
      <p:pic>
        <p:nvPicPr>
          <p:cNvPr id="7" name="Grafik 6" descr="Ein Bild, das Screenshot, Design, Grafiken, Rechteck enthält.&#10;&#10;Automatisch generierte Beschreibung">
            <a:extLst>
              <a:ext uri="{FF2B5EF4-FFF2-40B4-BE49-F238E27FC236}">
                <a16:creationId xmlns:a16="http://schemas.microsoft.com/office/drawing/2014/main" id="{B3AA2D5A-73FC-E5AE-A15C-0EC5DB5B15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901" y="116047"/>
            <a:ext cx="1455974" cy="1455974"/>
          </a:xfrm>
          <a:prstGeom prst="rect">
            <a:avLst/>
          </a:prstGeom>
        </p:spPr>
      </p:pic>
      <p:sp>
        <p:nvSpPr>
          <p:cNvPr id="8" name="Pfeil: nach rechts 7">
            <a:extLst>
              <a:ext uri="{FF2B5EF4-FFF2-40B4-BE49-F238E27FC236}">
                <a16:creationId xmlns:a16="http://schemas.microsoft.com/office/drawing/2014/main" id="{3678D7EC-9DCF-9865-FBA2-904379B701B8}"/>
              </a:ext>
            </a:extLst>
          </p:cNvPr>
          <p:cNvSpPr/>
          <p:nvPr/>
        </p:nvSpPr>
        <p:spPr>
          <a:xfrm>
            <a:off x="2823643" y="1291577"/>
            <a:ext cx="6011613" cy="484632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10" name="Grafik 9" descr="Ein Bild, das Rechteck, Quadrat, Blau, Wasser enthält.&#10;&#10;Automatisch generierte Beschreibung">
            <a:extLst>
              <a:ext uri="{FF2B5EF4-FFF2-40B4-BE49-F238E27FC236}">
                <a16:creationId xmlns:a16="http://schemas.microsoft.com/office/drawing/2014/main" id="{05276B1C-D2BC-6A8D-B523-D9CF56AC3E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5256" y="1184774"/>
            <a:ext cx="1696574" cy="1696574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BD298D71-3809-C906-123E-63D609C248A3}"/>
              </a:ext>
            </a:extLst>
          </p:cNvPr>
          <p:cNvSpPr txBox="1"/>
          <p:nvPr/>
        </p:nvSpPr>
        <p:spPr>
          <a:xfrm>
            <a:off x="4522286" y="1343078"/>
            <a:ext cx="2204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Request Access token</a:t>
            </a:r>
            <a:endParaRPr lang="en-DE" dirty="0"/>
          </a:p>
        </p:txBody>
      </p:sp>
      <p:sp>
        <p:nvSpPr>
          <p:cNvPr id="13" name="Pfeil: nach rechts 12">
            <a:extLst>
              <a:ext uri="{FF2B5EF4-FFF2-40B4-BE49-F238E27FC236}">
                <a16:creationId xmlns:a16="http://schemas.microsoft.com/office/drawing/2014/main" id="{05B95065-A05F-9173-2EC7-B0F4F93525D2}"/>
              </a:ext>
            </a:extLst>
          </p:cNvPr>
          <p:cNvSpPr/>
          <p:nvPr/>
        </p:nvSpPr>
        <p:spPr>
          <a:xfrm rot="10800000">
            <a:off x="2814168" y="1989815"/>
            <a:ext cx="5930231" cy="484632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72863CDE-BB63-B6DA-0322-3FC9958E5755}"/>
              </a:ext>
            </a:extLst>
          </p:cNvPr>
          <p:cNvSpPr txBox="1"/>
          <p:nvPr/>
        </p:nvSpPr>
        <p:spPr>
          <a:xfrm>
            <a:off x="4847244" y="2039586"/>
            <a:ext cx="1444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Access token</a:t>
            </a:r>
            <a:endParaRPr lang="en-DE" dirty="0"/>
          </a:p>
        </p:txBody>
      </p:sp>
      <p:pic>
        <p:nvPicPr>
          <p:cNvPr id="17" name="Grafik 16" descr="Ein Bild, das Symmetrie, Dreieck, Reihe enthält.&#10;&#10;Automatisch generierte Beschreibung">
            <a:extLst>
              <a:ext uri="{FF2B5EF4-FFF2-40B4-BE49-F238E27FC236}">
                <a16:creationId xmlns:a16="http://schemas.microsoft.com/office/drawing/2014/main" id="{E0B243EA-29B2-D3D8-3A96-410104EA64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4789" y="3444724"/>
            <a:ext cx="1917509" cy="1662840"/>
          </a:xfrm>
          <a:prstGeom prst="rect">
            <a:avLst/>
          </a:prstGeom>
        </p:spPr>
      </p:pic>
      <p:sp>
        <p:nvSpPr>
          <p:cNvPr id="18" name="Pfeil: nach rechts 17">
            <a:extLst>
              <a:ext uri="{FF2B5EF4-FFF2-40B4-BE49-F238E27FC236}">
                <a16:creationId xmlns:a16="http://schemas.microsoft.com/office/drawing/2014/main" id="{93AAA921-D2DA-A162-CEEE-1258FF749AA6}"/>
              </a:ext>
            </a:extLst>
          </p:cNvPr>
          <p:cNvSpPr/>
          <p:nvPr/>
        </p:nvSpPr>
        <p:spPr>
          <a:xfrm>
            <a:off x="2823642" y="3688105"/>
            <a:ext cx="5930231" cy="484632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9" name="Pfeil: nach rechts 18">
            <a:extLst>
              <a:ext uri="{FF2B5EF4-FFF2-40B4-BE49-F238E27FC236}">
                <a16:creationId xmlns:a16="http://schemas.microsoft.com/office/drawing/2014/main" id="{49EA5C8C-DD87-75B9-2599-C53DF8B07D02}"/>
              </a:ext>
            </a:extLst>
          </p:cNvPr>
          <p:cNvSpPr/>
          <p:nvPr/>
        </p:nvSpPr>
        <p:spPr>
          <a:xfrm rot="10800000">
            <a:off x="2814168" y="4386343"/>
            <a:ext cx="5930229" cy="484632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AA0A6196-19CD-43DE-64C8-2B760589F773}"/>
              </a:ext>
            </a:extLst>
          </p:cNvPr>
          <p:cNvSpPr txBox="1"/>
          <p:nvPr/>
        </p:nvSpPr>
        <p:spPr>
          <a:xfrm>
            <a:off x="3124915" y="3745755"/>
            <a:ext cx="49989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 Request (GET,POST,DELETE,….) + Access token</a:t>
            </a:r>
            <a:endParaRPr lang="en-DE" dirty="0"/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4820A482-BCF8-AB40-C822-0988B1DF13DB}"/>
              </a:ext>
            </a:extLst>
          </p:cNvPr>
          <p:cNvSpPr txBox="1"/>
          <p:nvPr/>
        </p:nvSpPr>
        <p:spPr>
          <a:xfrm>
            <a:off x="4894547" y="4443993"/>
            <a:ext cx="1581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 response</a:t>
            </a:r>
            <a:endParaRPr lang="en-DE" dirty="0"/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3421A1CD-C14E-514D-B531-D13282088A06}"/>
              </a:ext>
            </a:extLst>
          </p:cNvPr>
          <p:cNvSpPr txBox="1"/>
          <p:nvPr/>
        </p:nvSpPr>
        <p:spPr>
          <a:xfrm>
            <a:off x="10642298" y="3786178"/>
            <a:ext cx="8820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Magic …. …   .. ..  .. …. </a:t>
            </a:r>
          </a:p>
          <a:p>
            <a:endParaRPr lang="en-DE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B2CCDCC1-FBA2-9672-7E36-CCB347001B18}"/>
              </a:ext>
            </a:extLst>
          </p:cNvPr>
          <p:cNvSpPr txBox="1"/>
          <p:nvPr/>
        </p:nvSpPr>
        <p:spPr>
          <a:xfrm>
            <a:off x="10622686" y="1472983"/>
            <a:ext cx="8820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Magic …. ..   .. ..  .. </a:t>
            </a:r>
          </a:p>
          <a:p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3588372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17A6DD1-FB70-1E09-99E4-F646AEB9AB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2417" y="2570922"/>
            <a:ext cx="8645387" cy="1159565"/>
          </a:xfrm>
        </p:spPr>
        <p:txBody>
          <a:bodyPr>
            <a:normAutofit fontScale="90000"/>
          </a:bodyPr>
          <a:lstStyle/>
          <a:p>
            <a:br>
              <a:rPr lang="en-US" sz="4400" dirty="0"/>
            </a:br>
            <a:br>
              <a:rPr lang="en-US" sz="4400" dirty="0"/>
            </a:br>
            <a:r>
              <a:rPr lang="en-US" sz="4900" dirty="0"/>
              <a:t>Batching </a:t>
            </a:r>
            <a:r>
              <a:rPr lang="en-US" sz="4900" dirty="0" err="1"/>
              <a:t>mit</a:t>
            </a:r>
            <a:r>
              <a:rPr lang="en-US" sz="4900" dirty="0"/>
              <a:t> der Microsoft Graph API</a:t>
            </a:r>
            <a:br>
              <a:rPr lang="en-US" sz="4400" dirty="0"/>
            </a:br>
            <a:br>
              <a:rPr lang="en-US" sz="4400" dirty="0"/>
            </a:br>
            <a:endParaRPr lang="en-DE" dirty="0"/>
          </a:p>
        </p:txBody>
      </p:sp>
      <p:pic>
        <p:nvPicPr>
          <p:cNvPr id="3" name="Grafik 2" descr="Ein Bild, das Screenshot, Uhr enthält.&#10;&#10;Automatisch generierte Beschreibung">
            <a:extLst>
              <a:ext uri="{FF2B5EF4-FFF2-40B4-BE49-F238E27FC236}">
                <a16:creationId xmlns:a16="http://schemas.microsoft.com/office/drawing/2014/main" id="{4362B2FF-AB41-B9C3-C1F2-702CEC9EA6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7804" y="6220176"/>
            <a:ext cx="1764196" cy="637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6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hteck 32">
            <a:extLst>
              <a:ext uri="{FF2B5EF4-FFF2-40B4-BE49-F238E27FC236}">
                <a16:creationId xmlns:a16="http://schemas.microsoft.com/office/drawing/2014/main" id="{186158D2-F25A-2A6F-7A6E-6C18138248B9}"/>
              </a:ext>
            </a:extLst>
          </p:cNvPr>
          <p:cNvSpPr/>
          <p:nvPr/>
        </p:nvSpPr>
        <p:spPr>
          <a:xfrm>
            <a:off x="10065025" y="0"/>
            <a:ext cx="2126975" cy="6857999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Request </a:t>
            </a:r>
            <a:r>
              <a:rPr lang="en-US" dirty="0" err="1"/>
              <a:t>wird</a:t>
            </a:r>
            <a:r>
              <a:rPr lang="en-US" dirty="0"/>
              <a:t> von der Graph API </a:t>
            </a:r>
            <a:r>
              <a:rPr lang="en-US" dirty="0" err="1"/>
              <a:t>verarbeitet</a:t>
            </a:r>
            <a:endParaRPr lang="en-DE" dirty="0"/>
          </a:p>
        </p:txBody>
      </p:sp>
      <p:sp>
        <p:nvSpPr>
          <p:cNvPr id="29" name="Pfeil: nach rechts 28">
            <a:extLst>
              <a:ext uri="{FF2B5EF4-FFF2-40B4-BE49-F238E27FC236}">
                <a16:creationId xmlns:a16="http://schemas.microsoft.com/office/drawing/2014/main" id="{1F8A6FB1-F401-95E2-624C-6441800C49F4}"/>
              </a:ext>
            </a:extLst>
          </p:cNvPr>
          <p:cNvSpPr/>
          <p:nvPr/>
        </p:nvSpPr>
        <p:spPr>
          <a:xfrm>
            <a:off x="5450278" y="2093507"/>
            <a:ext cx="4886417" cy="484632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3" name="Grafik 2" descr="Ein Bild, das Screenshot, Uhr enthält.&#10;&#10;Automatisch generierte Beschreibung">
            <a:extLst>
              <a:ext uri="{FF2B5EF4-FFF2-40B4-BE49-F238E27FC236}">
                <a16:creationId xmlns:a16="http://schemas.microsoft.com/office/drawing/2014/main" id="{140C84B8-A1AC-77D4-6D3E-F0E4264656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7804" y="6220176"/>
            <a:ext cx="1764196" cy="637823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C156F17A-15E9-E2FE-827A-88F1C205F330}"/>
              </a:ext>
            </a:extLst>
          </p:cNvPr>
          <p:cNvSpPr/>
          <p:nvPr/>
        </p:nvSpPr>
        <p:spPr>
          <a:xfrm>
            <a:off x="8972" y="14178"/>
            <a:ext cx="5450279" cy="412712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11" name="Grafik 10" descr="Ein Bild, das Symmetrie, Dreieck, Reihe enthält.&#10;&#10;Automatisch generierte Beschreibung">
            <a:extLst>
              <a:ext uri="{FF2B5EF4-FFF2-40B4-BE49-F238E27FC236}">
                <a16:creationId xmlns:a16="http://schemas.microsoft.com/office/drawing/2014/main" id="{208D2D4D-52C1-BEA3-FA2F-0E5247A121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9133" y="285215"/>
            <a:ext cx="2018758" cy="1750642"/>
          </a:xfrm>
          <a:prstGeom prst="rect">
            <a:avLst/>
          </a:prstGeom>
        </p:spPr>
      </p:pic>
      <p:sp>
        <p:nvSpPr>
          <p:cNvPr id="22" name="Geschweifte Klammer rechts 21">
            <a:extLst>
              <a:ext uri="{FF2B5EF4-FFF2-40B4-BE49-F238E27FC236}">
                <a16:creationId xmlns:a16="http://schemas.microsoft.com/office/drawing/2014/main" id="{EA9E1690-5198-E271-D9ED-89F5F1FDE396}"/>
              </a:ext>
            </a:extLst>
          </p:cNvPr>
          <p:cNvSpPr/>
          <p:nvPr/>
        </p:nvSpPr>
        <p:spPr>
          <a:xfrm>
            <a:off x="4776766" y="675862"/>
            <a:ext cx="463826" cy="3332921"/>
          </a:xfrm>
          <a:prstGeom prst="rightBrac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23" name="Geschweifte Klammer links 22">
            <a:extLst>
              <a:ext uri="{FF2B5EF4-FFF2-40B4-BE49-F238E27FC236}">
                <a16:creationId xmlns:a16="http://schemas.microsoft.com/office/drawing/2014/main" id="{B2C0FF46-C29D-A276-73D6-B18E50E67D58}"/>
              </a:ext>
            </a:extLst>
          </p:cNvPr>
          <p:cNvSpPr/>
          <p:nvPr/>
        </p:nvSpPr>
        <p:spPr>
          <a:xfrm>
            <a:off x="211887" y="675862"/>
            <a:ext cx="463826" cy="3200399"/>
          </a:xfrm>
          <a:prstGeom prst="leftBrac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66D552D0-12A2-B6C6-168C-EBD12256396A}"/>
              </a:ext>
            </a:extLst>
          </p:cNvPr>
          <p:cNvSpPr txBox="1"/>
          <p:nvPr/>
        </p:nvSpPr>
        <p:spPr>
          <a:xfrm>
            <a:off x="727929" y="829843"/>
            <a:ext cx="3756993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800" dirty="0">
              <a:solidFill>
                <a:schemeClr val="bg1"/>
              </a:solidFill>
            </a:endParaRPr>
          </a:p>
          <a:p>
            <a:r>
              <a:rPr lang="en-US" sz="800" dirty="0">
                <a:solidFill>
                  <a:schemeClr val="bg1"/>
                </a:solidFill>
              </a:rPr>
              <a:t>  </a:t>
            </a:r>
            <a:r>
              <a:rPr lang="en-US" sz="1000" dirty="0">
                <a:solidFill>
                  <a:schemeClr val="bg1"/>
                </a:solidFill>
              </a:rPr>
              <a:t> requests : </a:t>
            </a:r>
          </a:p>
          <a:p>
            <a:r>
              <a:rPr lang="en-US" sz="1000" dirty="0">
                <a:solidFill>
                  <a:schemeClr val="bg1"/>
                </a:solidFill>
              </a:rPr>
              <a:t>[</a:t>
            </a:r>
          </a:p>
          <a:p>
            <a:r>
              <a:rPr lang="en-US" sz="1000" dirty="0">
                <a:solidFill>
                  <a:schemeClr val="bg1"/>
                </a:solidFill>
              </a:rPr>
              <a:t>    </a:t>
            </a:r>
          </a:p>
          <a:p>
            <a:pPr lvl="1"/>
            <a:r>
              <a:rPr lang="en-US" sz="1000" dirty="0">
                <a:solidFill>
                  <a:schemeClr val="bg1"/>
                </a:solidFill>
              </a:rPr>
              <a:t>{</a:t>
            </a:r>
          </a:p>
          <a:p>
            <a:pPr lvl="2"/>
            <a:r>
              <a:rPr lang="en-US" sz="1000" dirty="0">
                <a:solidFill>
                  <a:schemeClr val="bg1"/>
                </a:solidFill>
              </a:rPr>
              <a:t>       id :  1 ,</a:t>
            </a:r>
          </a:p>
          <a:p>
            <a:pPr lvl="2"/>
            <a:r>
              <a:rPr lang="en-US" sz="1000" dirty="0">
                <a:solidFill>
                  <a:schemeClr val="bg1"/>
                </a:solidFill>
              </a:rPr>
              <a:t>       method :  GET,</a:t>
            </a:r>
          </a:p>
          <a:p>
            <a:pPr lvl="2"/>
            <a:r>
              <a:rPr lang="en-US" sz="1000" dirty="0">
                <a:solidFill>
                  <a:schemeClr val="bg1"/>
                </a:solidFill>
              </a:rPr>
              <a:t>      </a:t>
            </a:r>
            <a:r>
              <a:rPr lang="en-US" sz="1000" dirty="0" err="1">
                <a:solidFill>
                  <a:schemeClr val="bg1"/>
                </a:solidFill>
              </a:rPr>
              <a:t>url</a:t>
            </a:r>
            <a:r>
              <a:rPr lang="en-US" sz="1000" dirty="0">
                <a:solidFill>
                  <a:schemeClr val="bg1"/>
                </a:solidFill>
              </a:rPr>
              <a:t> :  /me/drive/root:/{file}:/content</a:t>
            </a:r>
          </a:p>
          <a:p>
            <a:pPr lvl="1"/>
            <a:r>
              <a:rPr lang="en-US" sz="1000" dirty="0">
                <a:solidFill>
                  <a:schemeClr val="bg1"/>
                </a:solidFill>
              </a:rPr>
              <a:t> },</a:t>
            </a:r>
          </a:p>
          <a:p>
            <a:pPr lvl="1"/>
            <a:endParaRPr lang="en-US" sz="1000" dirty="0">
              <a:solidFill>
                <a:schemeClr val="bg1"/>
              </a:solidFill>
            </a:endParaRPr>
          </a:p>
          <a:p>
            <a:pPr lvl="1"/>
            <a:r>
              <a:rPr lang="en-US" sz="1000" dirty="0">
                <a:solidFill>
                  <a:schemeClr val="bg1"/>
                </a:solidFill>
              </a:rPr>
              <a:t> {</a:t>
            </a:r>
          </a:p>
          <a:p>
            <a:pPr lvl="2"/>
            <a:r>
              <a:rPr lang="en-US" sz="1000" dirty="0">
                <a:solidFill>
                  <a:schemeClr val="bg1"/>
                </a:solidFill>
              </a:rPr>
              <a:t>     </a:t>
            </a:r>
            <a:r>
              <a:rPr lang="en-US" sz="1000" dirty="0">
                <a:solidFill>
                  <a:srgbClr val="E6E6E6"/>
                </a:solidFill>
                <a:latin typeface="SFMono-Regular"/>
              </a:rPr>
              <a:t> </a:t>
            </a:r>
            <a:r>
              <a:rPr lang="en-US" sz="1000" b="0" i="0" dirty="0">
                <a:solidFill>
                  <a:srgbClr val="E6E6E6"/>
                </a:solidFill>
                <a:effectLst/>
                <a:latin typeface="SFMono-Regular"/>
              </a:rPr>
              <a:t>id : </a:t>
            </a:r>
            <a:r>
              <a:rPr lang="en-US" sz="1000" dirty="0">
                <a:solidFill>
                  <a:srgbClr val="E6E6E6"/>
                </a:solidFill>
                <a:latin typeface="SFMono-Regular"/>
              </a:rPr>
              <a:t> 2</a:t>
            </a:r>
            <a:r>
              <a:rPr lang="en-US" sz="1000" b="0" i="0" dirty="0">
                <a:solidFill>
                  <a:srgbClr val="E6E6E6"/>
                </a:solidFill>
                <a:effectLst/>
                <a:latin typeface="SFMono-Regular"/>
              </a:rPr>
              <a:t>, </a:t>
            </a:r>
          </a:p>
          <a:p>
            <a:pPr lvl="2"/>
            <a:r>
              <a:rPr lang="en-US" sz="1000" dirty="0">
                <a:solidFill>
                  <a:srgbClr val="E6E6E6"/>
                </a:solidFill>
                <a:latin typeface="SFMono-Regular"/>
              </a:rPr>
              <a:t>       </a:t>
            </a:r>
            <a:r>
              <a:rPr lang="en-US" sz="1000" b="0" i="0" dirty="0">
                <a:solidFill>
                  <a:srgbClr val="E6E6E6"/>
                </a:solidFill>
                <a:effectLst/>
                <a:latin typeface="SFMono-Regular"/>
              </a:rPr>
              <a:t>method : </a:t>
            </a:r>
            <a:r>
              <a:rPr lang="en-US" sz="1000" dirty="0">
                <a:solidFill>
                  <a:srgbClr val="E6E6E6"/>
                </a:solidFill>
                <a:latin typeface="SFMono-Regular"/>
              </a:rPr>
              <a:t> </a:t>
            </a:r>
            <a:r>
              <a:rPr lang="en-US" sz="1000" b="0" i="0" dirty="0">
                <a:solidFill>
                  <a:srgbClr val="E6E6E6"/>
                </a:solidFill>
                <a:effectLst/>
                <a:latin typeface="SFMono-Regular"/>
              </a:rPr>
              <a:t>PATCH</a:t>
            </a:r>
            <a:r>
              <a:rPr lang="en-US" sz="1000" dirty="0">
                <a:solidFill>
                  <a:srgbClr val="E6E6E6"/>
                </a:solidFill>
                <a:latin typeface="SFMono-Regular"/>
              </a:rPr>
              <a:t> </a:t>
            </a:r>
            <a:r>
              <a:rPr lang="en-US" sz="1000" b="0" i="0" dirty="0">
                <a:solidFill>
                  <a:srgbClr val="E6E6E6"/>
                </a:solidFill>
                <a:effectLst/>
                <a:latin typeface="SFMono-Regular"/>
              </a:rPr>
              <a:t>, </a:t>
            </a:r>
          </a:p>
          <a:p>
            <a:pPr lvl="2"/>
            <a:r>
              <a:rPr lang="en-US" sz="1000" dirty="0">
                <a:solidFill>
                  <a:srgbClr val="E6E6E6"/>
                </a:solidFill>
                <a:latin typeface="SFMono-Regular"/>
              </a:rPr>
              <a:t>       </a:t>
            </a:r>
            <a:r>
              <a:rPr lang="en-US" sz="1000" b="0" i="0" dirty="0" err="1">
                <a:solidFill>
                  <a:srgbClr val="E6E6E6"/>
                </a:solidFill>
                <a:effectLst/>
                <a:latin typeface="SFMono-Regular"/>
              </a:rPr>
              <a:t>url</a:t>
            </a:r>
            <a:r>
              <a:rPr lang="en-US" sz="1000" dirty="0">
                <a:solidFill>
                  <a:srgbClr val="E6E6E6"/>
                </a:solidFill>
                <a:latin typeface="SFMono-Regular"/>
              </a:rPr>
              <a:t> </a:t>
            </a:r>
            <a:r>
              <a:rPr lang="en-US" sz="1000" b="0" i="0" dirty="0">
                <a:solidFill>
                  <a:srgbClr val="E6E6E6"/>
                </a:solidFill>
                <a:effectLst/>
                <a:latin typeface="SFMono-Regular"/>
              </a:rPr>
              <a:t>: </a:t>
            </a:r>
            <a:r>
              <a:rPr lang="en-US" sz="1000" dirty="0">
                <a:solidFill>
                  <a:srgbClr val="E6E6E6"/>
                </a:solidFill>
                <a:latin typeface="SFMono-Regular"/>
              </a:rPr>
              <a:t> </a:t>
            </a:r>
            <a:r>
              <a:rPr lang="en-US" sz="1000" b="0" i="0" dirty="0">
                <a:solidFill>
                  <a:srgbClr val="E6E6E6"/>
                </a:solidFill>
                <a:effectLst/>
                <a:latin typeface="SFMono-Regular"/>
              </a:rPr>
              <a:t>/me , </a:t>
            </a:r>
          </a:p>
          <a:p>
            <a:pPr lvl="2"/>
            <a:r>
              <a:rPr lang="en-US" sz="1000" dirty="0">
                <a:solidFill>
                  <a:srgbClr val="E6E6E6"/>
                </a:solidFill>
                <a:latin typeface="SFMono-Regular"/>
              </a:rPr>
              <a:t>       </a:t>
            </a:r>
            <a:r>
              <a:rPr lang="en-US" sz="1000" b="0" i="0" dirty="0">
                <a:solidFill>
                  <a:srgbClr val="E6E6E6"/>
                </a:solidFill>
                <a:effectLst/>
                <a:latin typeface="SFMono-Regular"/>
              </a:rPr>
              <a:t>body : {  city</a:t>
            </a:r>
            <a:r>
              <a:rPr lang="en-US" sz="1000" dirty="0">
                <a:solidFill>
                  <a:srgbClr val="E6E6E6"/>
                </a:solidFill>
                <a:latin typeface="SFMono-Regular"/>
              </a:rPr>
              <a:t> </a:t>
            </a:r>
            <a:r>
              <a:rPr lang="en-US" sz="1000" b="0" i="0" dirty="0">
                <a:solidFill>
                  <a:srgbClr val="E6E6E6"/>
                </a:solidFill>
                <a:effectLst/>
                <a:latin typeface="SFMono-Regular"/>
              </a:rPr>
              <a:t> :  Hannover</a:t>
            </a:r>
            <a:r>
              <a:rPr lang="en-US" sz="1000" dirty="0">
                <a:solidFill>
                  <a:srgbClr val="E6E6E6"/>
                </a:solidFill>
                <a:latin typeface="SFMono-Regular"/>
              </a:rPr>
              <a:t> </a:t>
            </a:r>
            <a:r>
              <a:rPr lang="en-US" sz="1000" b="0" i="0" dirty="0">
                <a:solidFill>
                  <a:srgbClr val="E6E6E6"/>
                </a:solidFill>
                <a:effectLst/>
                <a:latin typeface="SFMono-Regular"/>
              </a:rPr>
              <a:t> }, </a:t>
            </a:r>
          </a:p>
          <a:p>
            <a:pPr lvl="2"/>
            <a:r>
              <a:rPr lang="en-US" sz="1000" dirty="0">
                <a:solidFill>
                  <a:srgbClr val="E6E6E6"/>
                </a:solidFill>
                <a:latin typeface="SFMono-Regular"/>
              </a:rPr>
              <a:t>       </a:t>
            </a:r>
            <a:r>
              <a:rPr lang="en-US" sz="1000" b="0" i="0" dirty="0">
                <a:solidFill>
                  <a:srgbClr val="E6E6E6"/>
                </a:solidFill>
                <a:effectLst/>
                <a:latin typeface="SFMono-Regular"/>
              </a:rPr>
              <a:t>headers : {  Content-Type</a:t>
            </a:r>
            <a:r>
              <a:rPr lang="en-US" sz="1000" dirty="0">
                <a:solidFill>
                  <a:srgbClr val="E6E6E6"/>
                </a:solidFill>
                <a:latin typeface="SFMono-Regular"/>
              </a:rPr>
              <a:t> </a:t>
            </a:r>
            <a:r>
              <a:rPr lang="en-US" sz="1000" b="0" i="0" dirty="0">
                <a:solidFill>
                  <a:srgbClr val="E6E6E6"/>
                </a:solidFill>
                <a:effectLst/>
                <a:latin typeface="SFMono-Regular"/>
              </a:rPr>
              <a:t>: </a:t>
            </a:r>
            <a:r>
              <a:rPr lang="en-US" sz="1000" dirty="0">
                <a:solidFill>
                  <a:srgbClr val="E6E6E6"/>
                </a:solidFill>
                <a:latin typeface="SFMono-Regular"/>
              </a:rPr>
              <a:t> </a:t>
            </a:r>
            <a:r>
              <a:rPr lang="en-US" sz="1000" b="0" i="0" dirty="0">
                <a:solidFill>
                  <a:srgbClr val="E6E6E6"/>
                </a:solidFill>
                <a:effectLst/>
                <a:latin typeface="SFMono-Regular"/>
              </a:rPr>
              <a:t>application/</a:t>
            </a:r>
            <a:r>
              <a:rPr lang="en-US" sz="1000" b="0" i="0" dirty="0" err="1">
                <a:solidFill>
                  <a:srgbClr val="E6E6E6"/>
                </a:solidFill>
                <a:effectLst/>
                <a:latin typeface="SFMono-Regular"/>
              </a:rPr>
              <a:t>json</a:t>
            </a:r>
            <a:r>
              <a:rPr lang="en-US" sz="1000" b="0" i="0" dirty="0">
                <a:solidFill>
                  <a:srgbClr val="E6E6E6"/>
                </a:solidFill>
                <a:effectLst/>
                <a:latin typeface="SFMono-Regular"/>
              </a:rPr>
              <a:t> } </a:t>
            </a:r>
            <a:r>
              <a:rPr lang="en-US" sz="1000" dirty="0">
                <a:solidFill>
                  <a:schemeClr val="bg1"/>
                </a:solidFill>
              </a:rPr>
              <a:t> </a:t>
            </a:r>
          </a:p>
          <a:p>
            <a:r>
              <a:rPr lang="en-US" sz="1000" dirty="0">
                <a:solidFill>
                  <a:schemeClr val="bg1"/>
                </a:solidFill>
              </a:rPr>
              <a:t>                 }</a:t>
            </a:r>
          </a:p>
          <a:p>
            <a:r>
              <a:rPr lang="en-US" sz="1000" dirty="0">
                <a:solidFill>
                  <a:schemeClr val="bg1"/>
                </a:solidFill>
              </a:rPr>
              <a:t>]</a:t>
            </a:r>
          </a:p>
          <a:p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7BA7D8AD-8B7A-A67D-6A66-2A5D3425CD14}"/>
              </a:ext>
            </a:extLst>
          </p:cNvPr>
          <p:cNvSpPr txBox="1"/>
          <p:nvPr/>
        </p:nvSpPr>
        <p:spPr>
          <a:xfrm>
            <a:off x="5450279" y="2151157"/>
            <a:ext cx="46688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 Request POST + JSONBODY + Access token</a:t>
            </a:r>
            <a:endParaRPr lang="en-DE" dirty="0"/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8214A01A-BCF5-0583-A086-47E4EEB72E2B}"/>
              </a:ext>
            </a:extLst>
          </p:cNvPr>
          <p:cNvSpPr/>
          <p:nvPr/>
        </p:nvSpPr>
        <p:spPr>
          <a:xfrm>
            <a:off x="0" y="4163668"/>
            <a:ext cx="5459251" cy="268015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/>
            <a:endParaRPr lang="en-DE" sz="1000" u="sng" dirty="0">
              <a:solidFill>
                <a:srgbClr val="E6E6E6"/>
              </a:solidFill>
              <a:latin typeface="SFMono-Regular"/>
            </a:endParaRPr>
          </a:p>
        </p:txBody>
      </p:sp>
      <p:pic>
        <p:nvPicPr>
          <p:cNvPr id="31" name="Grafik 30" descr="Ein Bild, das Screenshot, Design, Grafiken, Rechteck enthält.&#10;&#10;Automatisch generierte Beschreibung">
            <a:extLst>
              <a:ext uri="{FF2B5EF4-FFF2-40B4-BE49-F238E27FC236}">
                <a16:creationId xmlns:a16="http://schemas.microsoft.com/office/drawing/2014/main" id="{EA798E09-5A5B-FD9D-12F7-C8B0771D98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9411" y="3939383"/>
            <a:ext cx="614028" cy="614028"/>
          </a:xfrm>
          <a:prstGeom prst="rect">
            <a:avLst/>
          </a:prstGeom>
        </p:spPr>
      </p:pic>
      <p:pic>
        <p:nvPicPr>
          <p:cNvPr id="32" name="Grafik 31" descr="Ein Bild, das Screenshot, Design, Grafiken, Rechteck enthält.&#10;&#10;Automatisch generierte Beschreibung">
            <a:extLst>
              <a:ext uri="{FF2B5EF4-FFF2-40B4-BE49-F238E27FC236}">
                <a16:creationId xmlns:a16="http://schemas.microsoft.com/office/drawing/2014/main" id="{465CE32A-706D-B0E0-B0A3-71D7E48BEC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9411" y="-21799"/>
            <a:ext cx="614028" cy="614028"/>
          </a:xfrm>
          <a:prstGeom prst="rect">
            <a:avLst/>
          </a:prstGeom>
        </p:spPr>
      </p:pic>
      <p:sp>
        <p:nvSpPr>
          <p:cNvPr id="35" name="Pfeil: nach links 34">
            <a:extLst>
              <a:ext uri="{FF2B5EF4-FFF2-40B4-BE49-F238E27FC236}">
                <a16:creationId xmlns:a16="http://schemas.microsoft.com/office/drawing/2014/main" id="{76B437AA-5751-3F5B-C753-C651DBDAB680}"/>
              </a:ext>
            </a:extLst>
          </p:cNvPr>
          <p:cNvSpPr/>
          <p:nvPr/>
        </p:nvSpPr>
        <p:spPr>
          <a:xfrm>
            <a:off x="5450278" y="5791200"/>
            <a:ext cx="4800279" cy="484632"/>
          </a:xfrm>
          <a:prstGeom prst="lef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Response</a:t>
            </a:r>
            <a:endParaRPr lang="en-DE" dirty="0">
              <a:solidFill>
                <a:schemeClr val="tx1"/>
              </a:solidFill>
            </a:endParaRPr>
          </a:p>
        </p:txBody>
      </p:sp>
      <p:sp>
        <p:nvSpPr>
          <p:cNvPr id="36" name="Geschweifte Klammer links 35">
            <a:extLst>
              <a:ext uri="{FF2B5EF4-FFF2-40B4-BE49-F238E27FC236}">
                <a16:creationId xmlns:a16="http://schemas.microsoft.com/office/drawing/2014/main" id="{BEA74707-6ED1-2924-1CAC-6012B8CC2987}"/>
              </a:ext>
            </a:extLst>
          </p:cNvPr>
          <p:cNvSpPr/>
          <p:nvPr/>
        </p:nvSpPr>
        <p:spPr>
          <a:xfrm>
            <a:off x="211887" y="4452731"/>
            <a:ext cx="463826" cy="2297038"/>
          </a:xfrm>
          <a:prstGeom prst="leftBrac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7" name="Geschweifte Klammer rechts 36">
            <a:extLst>
              <a:ext uri="{FF2B5EF4-FFF2-40B4-BE49-F238E27FC236}">
                <a16:creationId xmlns:a16="http://schemas.microsoft.com/office/drawing/2014/main" id="{4F7E5EED-2829-2D77-221D-C86F8AE45C57}"/>
              </a:ext>
            </a:extLst>
          </p:cNvPr>
          <p:cNvSpPr/>
          <p:nvPr/>
        </p:nvSpPr>
        <p:spPr>
          <a:xfrm>
            <a:off x="4776766" y="4452730"/>
            <a:ext cx="463826" cy="2297038"/>
          </a:xfrm>
          <a:prstGeom prst="rightBrac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85B7806C-F71D-D473-9B95-4F1B92F6FB04}"/>
              </a:ext>
            </a:extLst>
          </p:cNvPr>
          <p:cNvSpPr txBox="1"/>
          <p:nvPr/>
        </p:nvSpPr>
        <p:spPr>
          <a:xfrm>
            <a:off x="-8971" y="4576430"/>
            <a:ext cx="4959189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2"/>
            <a:r>
              <a:rPr lang="en-US" sz="1000" dirty="0">
                <a:solidFill>
                  <a:schemeClr val="bg1"/>
                </a:solidFill>
              </a:rPr>
              <a:t>  </a:t>
            </a:r>
          </a:p>
          <a:p>
            <a:pPr lvl="2"/>
            <a:r>
              <a:rPr lang="en-US" sz="1000" dirty="0">
                <a:solidFill>
                  <a:schemeClr val="bg1"/>
                </a:solidFill>
              </a:rPr>
              <a:t>responses : </a:t>
            </a:r>
          </a:p>
          <a:p>
            <a:pPr lvl="2"/>
            <a:r>
              <a:rPr lang="en-US" sz="1000" dirty="0">
                <a:solidFill>
                  <a:schemeClr val="bg1"/>
                </a:solidFill>
              </a:rPr>
              <a:t>[</a:t>
            </a:r>
          </a:p>
          <a:p>
            <a:pPr lvl="2"/>
            <a:r>
              <a:rPr lang="en-US" sz="1000" dirty="0">
                <a:solidFill>
                  <a:schemeClr val="bg1"/>
                </a:solidFill>
              </a:rPr>
              <a:t>  {</a:t>
            </a:r>
          </a:p>
          <a:p>
            <a:pPr lvl="2"/>
            <a:r>
              <a:rPr lang="en-US" sz="1000" dirty="0">
                <a:solidFill>
                  <a:schemeClr val="bg1"/>
                </a:solidFill>
              </a:rPr>
              <a:t>      Id : 1,</a:t>
            </a:r>
          </a:p>
          <a:p>
            <a:pPr lvl="2"/>
            <a:r>
              <a:rPr lang="en-US" sz="1000" dirty="0">
                <a:solidFill>
                  <a:schemeClr val="bg1"/>
                </a:solidFill>
              </a:rPr>
              <a:t>      Status : </a:t>
            </a:r>
            <a:r>
              <a:rPr lang="en-US" sz="1000" dirty="0" err="1">
                <a:solidFill>
                  <a:schemeClr val="bg1"/>
                </a:solidFill>
              </a:rPr>
              <a:t>statuscode</a:t>
            </a:r>
            <a:endParaRPr lang="en-US" sz="1000" dirty="0">
              <a:solidFill>
                <a:schemeClr val="bg1"/>
              </a:solidFill>
            </a:endParaRPr>
          </a:p>
          <a:p>
            <a:pPr lvl="2"/>
            <a:r>
              <a:rPr lang="en-US" sz="1000" dirty="0">
                <a:solidFill>
                  <a:schemeClr val="bg1"/>
                </a:solidFill>
              </a:rPr>
              <a:t>  },</a:t>
            </a:r>
          </a:p>
          <a:p>
            <a:pPr lvl="2"/>
            <a:r>
              <a:rPr lang="en-US" sz="1000" dirty="0">
                <a:solidFill>
                  <a:schemeClr val="bg1"/>
                </a:solidFill>
              </a:rPr>
              <a:t>  { </a:t>
            </a:r>
          </a:p>
          <a:p>
            <a:pPr lvl="2"/>
            <a:r>
              <a:rPr lang="en-US" sz="1000" dirty="0">
                <a:solidFill>
                  <a:schemeClr val="bg1"/>
                </a:solidFill>
              </a:rPr>
              <a:t>      Id : 2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      Status : </a:t>
            </a:r>
            <a:r>
              <a:rPr lang="en-US" sz="1000" dirty="0" err="1">
                <a:solidFill>
                  <a:schemeClr val="bg1"/>
                </a:solidFill>
              </a:rPr>
              <a:t>statuscode</a:t>
            </a:r>
            <a:endParaRPr lang="en-US" sz="1000" dirty="0">
              <a:solidFill>
                <a:schemeClr val="bg1"/>
              </a:solidFill>
            </a:endParaRPr>
          </a:p>
          <a:p>
            <a:pPr lvl="2"/>
            <a:r>
              <a:rPr lang="en-US" sz="1000" dirty="0">
                <a:solidFill>
                  <a:schemeClr val="bg1"/>
                </a:solidFill>
              </a:rPr>
              <a:t>      body : {</a:t>
            </a:r>
            <a:r>
              <a:rPr lang="en-US" sz="1000" dirty="0" err="1">
                <a:solidFill>
                  <a:schemeClr val="bg1"/>
                </a:solidFill>
              </a:rPr>
              <a:t>responsebody</a:t>
            </a:r>
            <a:r>
              <a:rPr lang="en-US" sz="1000" dirty="0">
                <a:solidFill>
                  <a:schemeClr val="bg1"/>
                </a:solidFill>
              </a:rPr>
              <a:t>}</a:t>
            </a:r>
          </a:p>
          <a:p>
            <a:pPr lvl="2"/>
            <a:r>
              <a:rPr lang="en-US" sz="1000" dirty="0">
                <a:solidFill>
                  <a:schemeClr val="bg1"/>
                </a:solidFill>
              </a:rPr>
              <a:t>  }</a:t>
            </a:r>
          </a:p>
          <a:p>
            <a:pPr lvl="2"/>
            <a:r>
              <a:rPr lang="en-US" sz="1000" dirty="0">
                <a:solidFill>
                  <a:schemeClr val="bg1"/>
                </a:solidFill>
              </a:rPr>
              <a:t>]</a:t>
            </a:r>
            <a:endParaRPr lang="en-DE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25948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AFD40D-9A55-8961-D64B-9A9C28CC1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8409" y="2624621"/>
            <a:ext cx="10515600" cy="1325563"/>
          </a:xfrm>
        </p:spPr>
        <p:txBody>
          <a:bodyPr/>
          <a:lstStyle/>
          <a:p>
            <a:r>
              <a:rPr lang="en-US" dirty="0"/>
              <a:t>Die </a:t>
            </a:r>
            <a:r>
              <a:rPr lang="en-US" dirty="0" err="1"/>
              <a:t>Vorteile</a:t>
            </a:r>
            <a:r>
              <a:rPr lang="en-US" dirty="0"/>
              <a:t> der Batch-</a:t>
            </a:r>
            <a:r>
              <a:rPr lang="en-US" dirty="0" err="1"/>
              <a:t>Verarbeitung</a:t>
            </a:r>
            <a:endParaRPr lang="en-DE" dirty="0"/>
          </a:p>
        </p:txBody>
      </p:sp>
      <p:pic>
        <p:nvPicPr>
          <p:cNvPr id="6" name="Grafik 5" descr="Ein Bild, das Screenshot, Uhr enthält.&#10;&#10;Automatisch generierte Beschreibung">
            <a:extLst>
              <a:ext uri="{FF2B5EF4-FFF2-40B4-BE49-F238E27FC236}">
                <a16:creationId xmlns:a16="http://schemas.microsoft.com/office/drawing/2014/main" id="{B30BCF2E-5B42-7528-92F9-807D2158FC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7804" y="6220176"/>
            <a:ext cx="1764196" cy="637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9647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0</TotalTime>
  <Words>308</Words>
  <Application>Microsoft Office PowerPoint</Application>
  <PresentationFormat>Breitbild</PresentationFormat>
  <Paragraphs>71</Paragraphs>
  <Slides>15</Slides>
  <Notes>0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SFMono-Regular</vt:lpstr>
      <vt:lpstr>Office</vt:lpstr>
      <vt:lpstr>PowerPoint-Präsentation</vt:lpstr>
      <vt:lpstr>PowerPoint-Präsentation</vt:lpstr>
      <vt:lpstr>PowerPoint-Präsentation</vt:lpstr>
      <vt:lpstr>Inhalte</vt:lpstr>
      <vt:lpstr>Graph API Funktionsweise</vt:lpstr>
      <vt:lpstr>PowerPoint-Präsentation</vt:lpstr>
      <vt:lpstr>  Batching mit der Microsoft Graph API  </vt:lpstr>
      <vt:lpstr>PowerPoint-Präsentation</vt:lpstr>
      <vt:lpstr>Die Vorteile der Batch-Verarbeitung</vt:lpstr>
      <vt:lpstr>PowerPoint-Präsentation</vt:lpstr>
      <vt:lpstr>Limits bei der Batch-Verarbeitung </vt:lpstr>
      <vt:lpstr>PowerPoint-Präsentation</vt:lpstr>
      <vt:lpstr>PowerPoint-Präsentation</vt:lpstr>
      <vt:lpstr>PowerPoint-Präsentation</vt:lpstr>
      <vt:lpstr>Any 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Ahmed Uzejnovic</dc:creator>
  <cp:lastModifiedBy>Ahmed Uzejnovic</cp:lastModifiedBy>
  <cp:revision>1</cp:revision>
  <dcterms:created xsi:type="dcterms:W3CDTF">2023-09-13T07:14:35Z</dcterms:created>
  <dcterms:modified xsi:type="dcterms:W3CDTF">2023-09-16T09:10:19Z</dcterms:modified>
</cp:coreProperties>
</file>